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9"/>
  </p:notesMasterIdLst>
  <p:sldIdLst>
    <p:sldId id="258" r:id="rId2"/>
    <p:sldId id="257" r:id="rId3"/>
    <p:sldId id="271" r:id="rId4"/>
    <p:sldId id="261" r:id="rId5"/>
    <p:sldId id="263" r:id="rId6"/>
    <p:sldId id="264" r:id="rId7"/>
    <p:sldId id="265" r:id="rId8"/>
    <p:sldId id="272" r:id="rId9"/>
    <p:sldId id="266" r:id="rId10"/>
    <p:sldId id="276" r:id="rId11"/>
    <p:sldId id="267" r:id="rId12"/>
    <p:sldId id="256" r:id="rId13"/>
    <p:sldId id="273" r:id="rId14"/>
    <p:sldId id="277" r:id="rId15"/>
    <p:sldId id="278" r:id="rId16"/>
    <p:sldId id="279" r:id="rId17"/>
    <p:sldId id="259" r:id="rId18"/>
    <p:sldId id="284" r:id="rId19"/>
    <p:sldId id="285" r:id="rId20"/>
    <p:sldId id="270" r:id="rId21"/>
    <p:sldId id="274" r:id="rId22"/>
    <p:sldId id="281" r:id="rId23"/>
    <p:sldId id="275" r:id="rId24"/>
    <p:sldId id="280" r:id="rId25"/>
    <p:sldId id="260" r:id="rId26"/>
    <p:sldId id="286" r:id="rId27"/>
    <p:sldId id="282" r:id="rId2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58"/>
    <a:srgbClr val="00002E"/>
    <a:srgbClr val="000066"/>
    <a:srgbClr val="E67300"/>
    <a:srgbClr val="00204F"/>
    <a:srgbClr val="FF860D"/>
    <a:srgbClr val="CC6600"/>
    <a:srgbClr val="C47000"/>
    <a:srgbClr val="FE7F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03" autoAdjust="0"/>
    <p:restoredTop sz="94660"/>
  </p:normalViewPr>
  <p:slideViewPr>
    <p:cSldViewPr snapToGrid="0">
      <p:cViewPr varScale="1">
        <p:scale>
          <a:sx n="99" d="100"/>
          <a:sy n="99" d="100"/>
        </p:scale>
        <p:origin x="835"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5846D7-8D34-43F5-BBC9-7F3EB059DB27}" type="doc">
      <dgm:prSet loTypeId="urn:microsoft.com/office/officeart/2005/8/layout/hProcess9" loCatId="process" qsTypeId="urn:microsoft.com/office/officeart/2005/8/quickstyle/simple2" qsCatId="simple" csTypeId="urn:microsoft.com/office/officeart/2005/8/colors/accent2_2" csCatId="accent2" phldr="1"/>
      <dgm:spPr/>
    </dgm:pt>
    <dgm:pt modelId="{A9AE7735-32E4-4459-9400-2C329BE3C46E}">
      <dgm:prSet phldrT="[Texto]" custT="1"/>
      <dgm:spPr>
        <a:solidFill>
          <a:srgbClr val="00002E"/>
        </a:solidFill>
      </dgm:spPr>
      <dgm:t>
        <a:bodyPr/>
        <a:lstStyle/>
        <a:p>
          <a:r>
            <a:rPr lang="pt-BR" sz="1200" b="1" dirty="0"/>
            <a:t>DFD</a:t>
          </a:r>
        </a:p>
      </dgm:t>
    </dgm:pt>
    <dgm:pt modelId="{F1564596-885A-4EFB-AC46-123A7E212EE9}" type="parTrans" cxnId="{101DF718-00AC-41BF-B561-CA7D7AD4EA0D}">
      <dgm:prSet/>
      <dgm:spPr/>
      <dgm:t>
        <a:bodyPr/>
        <a:lstStyle/>
        <a:p>
          <a:endParaRPr lang="pt-BR" sz="4000"/>
        </a:p>
      </dgm:t>
    </dgm:pt>
    <dgm:pt modelId="{7F276222-10B4-41A9-8F99-DE4981A4D135}" type="sibTrans" cxnId="{101DF718-00AC-41BF-B561-CA7D7AD4EA0D}">
      <dgm:prSet/>
      <dgm:spPr/>
      <dgm:t>
        <a:bodyPr/>
        <a:lstStyle/>
        <a:p>
          <a:endParaRPr lang="pt-BR" sz="4000"/>
        </a:p>
      </dgm:t>
    </dgm:pt>
    <dgm:pt modelId="{9CC22507-54F9-4903-8A60-7D107A81E6DE}">
      <dgm:prSet phldrT="[Texto]" custT="1"/>
      <dgm:spPr>
        <a:solidFill>
          <a:schemeClr val="accent1">
            <a:lumMod val="50000"/>
          </a:schemeClr>
        </a:solidFill>
      </dgm:spPr>
      <dgm:t>
        <a:bodyPr/>
        <a:lstStyle/>
        <a:p>
          <a:r>
            <a:rPr lang="pt-BR" sz="1200" b="1"/>
            <a:t>PCA</a:t>
          </a:r>
        </a:p>
      </dgm:t>
    </dgm:pt>
    <dgm:pt modelId="{BDC7F0D2-496A-4BE7-83C5-3052FA9B1FAE}" type="parTrans" cxnId="{C661F8B8-FD31-4572-9838-BCFDF03872C7}">
      <dgm:prSet/>
      <dgm:spPr/>
      <dgm:t>
        <a:bodyPr/>
        <a:lstStyle/>
        <a:p>
          <a:endParaRPr lang="pt-BR" sz="4000"/>
        </a:p>
      </dgm:t>
    </dgm:pt>
    <dgm:pt modelId="{62456DB1-BA43-4ABE-9B79-8FBE567BB1B5}" type="sibTrans" cxnId="{C661F8B8-FD31-4572-9838-BCFDF03872C7}">
      <dgm:prSet/>
      <dgm:spPr/>
      <dgm:t>
        <a:bodyPr/>
        <a:lstStyle/>
        <a:p>
          <a:endParaRPr lang="pt-BR" sz="4000"/>
        </a:p>
      </dgm:t>
    </dgm:pt>
    <dgm:pt modelId="{F9C0A6F4-14E5-48F4-9DD7-3FA3A2D985FA}">
      <dgm:prSet phldrT="[Texto]" custT="1"/>
      <dgm:spPr>
        <a:solidFill>
          <a:srgbClr val="00002E"/>
        </a:solidFill>
      </dgm:spPr>
      <dgm:t>
        <a:bodyPr/>
        <a:lstStyle/>
        <a:p>
          <a:r>
            <a:rPr lang="pt-BR" sz="1200" b="1" dirty="0"/>
            <a:t>ETP</a:t>
          </a:r>
        </a:p>
      </dgm:t>
    </dgm:pt>
    <dgm:pt modelId="{CE0C1FC4-E763-4151-B864-A532DDE1EA3C}" type="parTrans" cxnId="{5F55F9D7-1E82-4147-B324-90E42BCC9BAE}">
      <dgm:prSet/>
      <dgm:spPr/>
      <dgm:t>
        <a:bodyPr/>
        <a:lstStyle/>
        <a:p>
          <a:endParaRPr lang="pt-BR" sz="4000"/>
        </a:p>
      </dgm:t>
    </dgm:pt>
    <dgm:pt modelId="{F02BF349-7BE7-4682-8342-A4795F10B2D3}" type="sibTrans" cxnId="{5F55F9D7-1E82-4147-B324-90E42BCC9BAE}">
      <dgm:prSet/>
      <dgm:spPr/>
      <dgm:t>
        <a:bodyPr/>
        <a:lstStyle/>
        <a:p>
          <a:endParaRPr lang="pt-BR" sz="4000"/>
        </a:p>
      </dgm:t>
    </dgm:pt>
    <dgm:pt modelId="{74A3DB45-4EF5-4693-98B7-BC75AFF69B39}">
      <dgm:prSet phldrT="[Texto]" custT="1"/>
      <dgm:spPr>
        <a:solidFill>
          <a:srgbClr val="00002E"/>
        </a:solidFill>
      </dgm:spPr>
      <dgm:t>
        <a:bodyPr/>
        <a:lstStyle/>
        <a:p>
          <a:r>
            <a:rPr lang="pt-BR" sz="1200" b="1"/>
            <a:t>TR/PB</a:t>
          </a:r>
        </a:p>
      </dgm:t>
    </dgm:pt>
    <dgm:pt modelId="{4E9F9A9E-68F1-4A72-B1F1-36A3CC78F26A}" type="parTrans" cxnId="{9DBB0D55-F0E2-429F-948F-778160C87BB9}">
      <dgm:prSet/>
      <dgm:spPr/>
      <dgm:t>
        <a:bodyPr/>
        <a:lstStyle/>
        <a:p>
          <a:endParaRPr lang="pt-BR" sz="4000"/>
        </a:p>
      </dgm:t>
    </dgm:pt>
    <dgm:pt modelId="{93085505-2ABA-4275-8361-5E60FA001380}" type="sibTrans" cxnId="{9DBB0D55-F0E2-429F-948F-778160C87BB9}">
      <dgm:prSet/>
      <dgm:spPr/>
      <dgm:t>
        <a:bodyPr/>
        <a:lstStyle/>
        <a:p>
          <a:endParaRPr lang="pt-BR" sz="4000"/>
        </a:p>
      </dgm:t>
    </dgm:pt>
    <dgm:pt modelId="{92DA8D33-D0C4-485D-A94C-F06D91FEEFCF}">
      <dgm:prSet phldrT="[Texto]" custT="1"/>
      <dgm:spPr>
        <a:solidFill>
          <a:srgbClr val="00002E"/>
        </a:solidFill>
      </dgm:spPr>
      <dgm:t>
        <a:bodyPr/>
        <a:lstStyle/>
        <a:p>
          <a:r>
            <a:rPr lang="pt-BR" sz="1200" b="1" dirty="0"/>
            <a:t>Pesquisa de Preços</a:t>
          </a:r>
        </a:p>
      </dgm:t>
    </dgm:pt>
    <dgm:pt modelId="{68921B48-E5E3-4CDE-9F11-6F6300AE2483}" type="parTrans" cxnId="{2685AAF3-7BEE-499B-A9E8-AC9349BC3149}">
      <dgm:prSet/>
      <dgm:spPr/>
      <dgm:t>
        <a:bodyPr/>
        <a:lstStyle/>
        <a:p>
          <a:endParaRPr lang="pt-BR" sz="4000"/>
        </a:p>
      </dgm:t>
    </dgm:pt>
    <dgm:pt modelId="{6A0CCE4C-8605-467A-9011-B079998FC5CD}" type="sibTrans" cxnId="{2685AAF3-7BEE-499B-A9E8-AC9349BC3149}">
      <dgm:prSet/>
      <dgm:spPr/>
      <dgm:t>
        <a:bodyPr/>
        <a:lstStyle/>
        <a:p>
          <a:endParaRPr lang="pt-BR" sz="4000"/>
        </a:p>
      </dgm:t>
    </dgm:pt>
    <dgm:pt modelId="{FAAAD96A-D875-4640-8A14-0C6D232DF938}">
      <dgm:prSet phldrT="[Texto]" custT="1"/>
      <dgm:spPr>
        <a:solidFill>
          <a:srgbClr val="00002E"/>
        </a:solidFill>
      </dgm:spPr>
      <dgm:t>
        <a:bodyPr/>
        <a:lstStyle/>
        <a:p>
          <a:r>
            <a:rPr lang="pt-BR" sz="1200" b="1"/>
            <a:t>Edital</a:t>
          </a:r>
        </a:p>
      </dgm:t>
    </dgm:pt>
    <dgm:pt modelId="{B6E92A76-6D0D-4D67-A37A-7562E4010A43}" type="parTrans" cxnId="{1E51750E-8403-4106-9D62-8FDCF94745C3}">
      <dgm:prSet/>
      <dgm:spPr/>
      <dgm:t>
        <a:bodyPr/>
        <a:lstStyle/>
        <a:p>
          <a:endParaRPr lang="pt-BR" sz="4000"/>
        </a:p>
      </dgm:t>
    </dgm:pt>
    <dgm:pt modelId="{6A76EEC2-7AF2-4668-8576-2B8CB97AC6EB}" type="sibTrans" cxnId="{1E51750E-8403-4106-9D62-8FDCF94745C3}">
      <dgm:prSet/>
      <dgm:spPr/>
      <dgm:t>
        <a:bodyPr/>
        <a:lstStyle/>
        <a:p>
          <a:endParaRPr lang="pt-BR" sz="4000"/>
        </a:p>
      </dgm:t>
    </dgm:pt>
    <dgm:pt modelId="{0B424692-A0F0-4EF6-AA26-1949B38C7973}">
      <dgm:prSet phldrT="[Texto]" custT="1"/>
      <dgm:spPr>
        <a:solidFill>
          <a:srgbClr val="00002E"/>
        </a:solidFill>
      </dgm:spPr>
      <dgm:t>
        <a:bodyPr/>
        <a:lstStyle/>
        <a:p>
          <a:r>
            <a:rPr lang="pt-BR" sz="1200" b="1" dirty="0"/>
            <a:t>Seleção do Fornecedor</a:t>
          </a:r>
        </a:p>
      </dgm:t>
    </dgm:pt>
    <dgm:pt modelId="{88347274-DFC0-4046-8079-C1E773F8E77A}" type="parTrans" cxnId="{56FA251F-5B06-41F4-BC92-7E56BF69A1EA}">
      <dgm:prSet/>
      <dgm:spPr/>
      <dgm:t>
        <a:bodyPr/>
        <a:lstStyle/>
        <a:p>
          <a:endParaRPr lang="pt-BR" sz="4000"/>
        </a:p>
      </dgm:t>
    </dgm:pt>
    <dgm:pt modelId="{5FAA64E8-F5EC-4946-95C1-0CF3D51445B3}" type="sibTrans" cxnId="{56FA251F-5B06-41F4-BC92-7E56BF69A1EA}">
      <dgm:prSet/>
      <dgm:spPr/>
      <dgm:t>
        <a:bodyPr/>
        <a:lstStyle/>
        <a:p>
          <a:endParaRPr lang="pt-BR" sz="4000"/>
        </a:p>
      </dgm:t>
    </dgm:pt>
    <dgm:pt modelId="{9DE31C2C-8B39-443A-912E-2A9C6229D4C5}">
      <dgm:prSet phldrT="[Texto]" custT="1"/>
      <dgm:spPr>
        <a:solidFill>
          <a:srgbClr val="00002E"/>
        </a:solidFill>
      </dgm:spPr>
      <dgm:t>
        <a:bodyPr/>
        <a:lstStyle/>
        <a:p>
          <a:r>
            <a:rPr lang="pt-BR" sz="1200" b="1"/>
            <a:t>Contratação</a:t>
          </a:r>
        </a:p>
      </dgm:t>
    </dgm:pt>
    <dgm:pt modelId="{0691D965-0DF9-4280-A05B-0D029901220A}" type="parTrans" cxnId="{EFAA97A7-CF0D-43C7-9E86-B499A61500E5}">
      <dgm:prSet/>
      <dgm:spPr/>
      <dgm:t>
        <a:bodyPr/>
        <a:lstStyle/>
        <a:p>
          <a:endParaRPr lang="pt-BR" sz="4000"/>
        </a:p>
      </dgm:t>
    </dgm:pt>
    <dgm:pt modelId="{40AEC6E3-2D71-4635-930F-DE9BFB874DAB}" type="sibTrans" cxnId="{EFAA97A7-CF0D-43C7-9E86-B499A61500E5}">
      <dgm:prSet/>
      <dgm:spPr/>
      <dgm:t>
        <a:bodyPr/>
        <a:lstStyle/>
        <a:p>
          <a:endParaRPr lang="pt-BR" sz="4000"/>
        </a:p>
      </dgm:t>
    </dgm:pt>
    <dgm:pt modelId="{A41C4CB8-145F-41FF-AF00-6A59CC5858F1}">
      <dgm:prSet phldrT="[Texto]" custT="1"/>
      <dgm:spPr>
        <a:solidFill>
          <a:srgbClr val="00002E"/>
        </a:solidFill>
      </dgm:spPr>
      <dgm:t>
        <a:bodyPr/>
        <a:lstStyle/>
        <a:p>
          <a:r>
            <a:rPr lang="pt-BR" sz="1200" b="1" dirty="0"/>
            <a:t>Fiscalização</a:t>
          </a:r>
        </a:p>
      </dgm:t>
    </dgm:pt>
    <dgm:pt modelId="{9AD7F7DF-2C7D-4A4F-AE62-64C9B2B03D05}" type="parTrans" cxnId="{C80D42FB-B1E6-4373-8336-D95F16AC9D85}">
      <dgm:prSet/>
      <dgm:spPr/>
      <dgm:t>
        <a:bodyPr/>
        <a:lstStyle/>
        <a:p>
          <a:endParaRPr lang="pt-BR" sz="4000"/>
        </a:p>
      </dgm:t>
    </dgm:pt>
    <dgm:pt modelId="{060804BF-FE10-4A07-850F-CA0F1DC34356}" type="sibTrans" cxnId="{C80D42FB-B1E6-4373-8336-D95F16AC9D85}">
      <dgm:prSet/>
      <dgm:spPr/>
      <dgm:t>
        <a:bodyPr/>
        <a:lstStyle/>
        <a:p>
          <a:endParaRPr lang="pt-BR" sz="4000"/>
        </a:p>
      </dgm:t>
    </dgm:pt>
    <dgm:pt modelId="{0402DC96-78BC-40BF-9873-4D180439ED63}">
      <dgm:prSet phldrT="[Texto]" custT="1"/>
      <dgm:spPr>
        <a:solidFill>
          <a:srgbClr val="00002E"/>
        </a:solidFill>
      </dgm:spPr>
      <dgm:t>
        <a:bodyPr/>
        <a:lstStyle/>
        <a:p>
          <a:r>
            <a:rPr lang="pt-BR" sz="1200" b="1" dirty="0"/>
            <a:t>Encerramento</a:t>
          </a:r>
        </a:p>
      </dgm:t>
    </dgm:pt>
    <dgm:pt modelId="{C1AA9117-25E1-4C7E-86C2-66CCA81E8D45}" type="parTrans" cxnId="{61CA771B-A394-4A25-86E0-C851E990FED3}">
      <dgm:prSet/>
      <dgm:spPr/>
      <dgm:t>
        <a:bodyPr/>
        <a:lstStyle/>
        <a:p>
          <a:endParaRPr lang="pt-BR" sz="4000"/>
        </a:p>
      </dgm:t>
    </dgm:pt>
    <dgm:pt modelId="{F45C4040-0ADD-474E-9549-172BD1588D1E}" type="sibTrans" cxnId="{61CA771B-A394-4A25-86E0-C851E990FED3}">
      <dgm:prSet/>
      <dgm:spPr/>
      <dgm:t>
        <a:bodyPr/>
        <a:lstStyle/>
        <a:p>
          <a:endParaRPr lang="pt-BR" sz="4000"/>
        </a:p>
      </dgm:t>
    </dgm:pt>
    <dgm:pt modelId="{850393AD-DBDE-4DCF-8135-2DEF1EA2392F}">
      <dgm:prSet phldrT="[Texto]" custT="1"/>
      <dgm:spPr>
        <a:solidFill>
          <a:srgbClr val="00002E"/>
        </a:solidFill>
      </dgm:spPr>
      <dgm:t>
        <a:bodyPr/>
        <a:lstStyle/>
        <a:p>
          <a:r>
            <a:rPr lang="pt-BR" sz="1200" b="1" dirty="0"/>
            <a:t>Mapa de Riscos</a:t>
          </a:r>
        </a:p>
      </dgm:t>
    </dgm:pt>
    <dgm:pt modelId="{52ADBD7C-2059-438F-96F7-D86DEC30EAB5}" type="parTrans" cxnId="{2B8D9FB7-6A51-4A6A-83CA-6E4C71C07A6E}">
      <dgm:prSet/>
      <dgm:spPr/>
      <dgm:t>
        <a:bodyPr/>
        <a:lstStyle/>
        <a:p>
          <a:endParaRPr lang="pt-BR"/>
        </a:p>
      </dgm:t>
    </dgm:pt>
    <dgm:pt modelId="{9CEB166A-4DAE-44C9-A1B1-16250C081A1E}" type="sibTrans" cxnId="{2B8D9FB7-6A51-4A6A-83CA-6E4C71C07A6E}">
      <dgm:prSet/>
      <dgm:spPr/>
      <dgm:t>
        <a:bodyPr/>
        <a:lstStyle/>
        <a:p>
          <a:endParaRPr lang="pt-BR"/>
        </a:p>
      </dgm:t>
    </dgm:pt>
    <dgm:pt modelId="{17FDAF13-7F11-465F-A5C3-F841CA477BB4}" type="pres">
      <dgm:prSet presAssocID="{0B5846D7-8D34-43F5-BBC9-7F3EB059DB27}" presName="CompostProcess" presStyleCnt="0">
        <dgm:presLayoutVars>
          <dgm:dir/>
          <dgm:resizeHandles val="exact"/>
        </dgm:presLayoutVars>
      </dgm:prSet>
      <dgm:spPr/>
    </dgm:pt>
    <dgm:pt modelId="{DC88D782-1784-48C0-BD0F-262F32AEBE02}" type="pres">
      <dgm:prSet presAssocID="{0B5846D7-8D34-43F5-BBC9-7F3EB059DB27}" presName="arrow" presStyleLbl="bgShp" presStyleIdx="0" presStyleCnt="1" custScaleX="117647" custLinFactNeighborX="311">
        <dgm:style>
          <a:lnRef idx="3">
            <a:schemeClr val="lt1"/>
          </a:lnRef>
          <a:fillRef idx="1">
            <a:schemeClr val="accent2"/>
          </a:fillRef>
          <a:effectRef idx="1">
            <a:schemeClr val="accent2"/>
          </a:effectRef>
          <a:fontRef idx="minor">
            <a:schemeClr val="lt1"/>
          </a:fontRef>
        </dgm:style>
      </dgm:prSet>
      <dgm:spPr>
        <a:solidFill>
          <a:srgbClr val="000058"/>
        </a:solidFill>
      </dgm:spPr>
    </dgm:pt>
    <dgm:pt modelId="{A27640E3-9428-415F-9FED-2DCA79B31450}" type="pres">
      <dgm:prSet presAssocID="{0B5846D7-8D34-43F5-BBC9-7F3EB059DB27}" presName="linearProcess" presStyleCnt="0"/>
      <dgm:spPr/>
    </dgm:pt>
    <dgm:pt modelId="{CB588B05-46B9-4BDE-B990-21A4D0D00274}" type="pres">
      <dgm:prSet presAssocID="{A9AE7735-32E4-4459-9400-2C329BE3C46E}" presName="textNode" presStyleLbl="node1" presStyleIdx="0" presStyleCnt="11">
        <dgm:presLayoutVars>
          <dgm:bulletEnabled val="1"/>
        </dgm:presLayoutVars>
      </dgm:prSet>
      <dgm:spPr/>
    </dgm:pt>
    <dgm:pt modelId="{A0F312BE-D0E7-49C5-81BE-53B43C373B6E}" type="pres">
      <dgm:prSet presAssocID="{7F276222-10B4-41A9-8F99-DE4981A4D135}" presName="sibTrans" presStyleCnt="0"/>
      <dgm:spPr/>
    </dgm:pt>
    <dgm:pt modelId="{79047A4C-4186-4F99-A376-4BE9A537BBAE}" type="pres">
      <dgm:prSet presAssocID="{9CC22507-54F9-4903-8A60-7D107A81E6DE}" presName="textNode" presStyleLbl="node1" presStyleIdx="1" presStyleCnt="11">
        <dgm:presLayoutVars>
          <dgm:bulletEnabled val="1"/>
        </dgm:presLayoutVars>
      </dgm:prSet>
      <dgm:spPr/>
    </dgm:pt>
    <dgm:pt modelId="{5BE0648B-2F04-4EF5-9D57-886460E6A66D}" type="pres">
      <dgm:prSet presAssocID="{62456DB1-BA43-4ABE-9B79-8FBE567BB1B5}" presName="sibTrans" presStyleCnt="0"/>
      <dgm:spPr/>
    </dgm:pt>
    <dgm:pt modelId="{6D61CA2F-5E89-469E-9F27-F5B3EBBD5395}" type="pres">
      <dgm:prSet presAssocID="{F9C0A6F4-14E5-48F4-9DD7-3FA3A2D985FA}" presName="textNode" presStyleLbl="node1" presStyleIdx="2" presStyleCnt="11">
        <dgm:presLayoutVars>
          <dgm:bulletEnabled val="1"/>
        </dgm:presLayoutVars>
      </dgm:prSet>
      <dgm:spPr/>
    </dgm:pt>
    <dgm:pt modelId="{F0086B87-14E7-43B3-8B20-7A2067301781}" type="pres">
      <dgm:prSet presAssocID="{F02BF349-7BE7-4682-8342-A4795F10B2D3}" presName="sibTrans" presStyleCnt="0"/>
      <dgm:spPr/>
    </dgm:pt>
    <dgm:pt modelId="{5B840C55-F5A1-407E-997B-F5315BBF7301}" type="pres">
      <dgm:prSet presAssocID="{850393AD-DBDE-4DCF-8135-2DEF1EA2392F}" presName="textNode" presStyleLbl="node1" presStyleIdx="3" presStyleCnt="11">
        <dgm:presLayoutVars>
          <dgm:bulletEnabled val="1"/>
        </dgm:presLayoutVars>
      </dgm:prSet>
      <dgm:spPr/>
    </dgm:pt>
    <dgm:pt modelId="{F686D0D9-0C3A-4127-93B4-EA55AC2626D0}" type="pres">
      <dgm:prSet presAssocID="{9CEB166A-4DAE-44C9-A1B1-16250C081A1E}" presName="sibTrans" presStyleCnt="0"/>
      <dgm:spPr/>
    </dgm:pt>
    <dgm:pt modelId="{DC297344-4946-48EC-A5B7-A46A8EA66369}" type="pres">
      <dgm:prSet presAssocID="{74A3DB45-4EF5-4693-98B7-BC75AFF69B39}" presName="textNode" presStyleLbl="node1" presStyleIdx="4" presStyleCnt="11">
        <dgm:presLayoutVars>
          <dgm:bulletEnabled val="1"/>
        </dgm:presLayoutVars>
      </dgm:prSet>
      <dgm:spPr/>
    </dgm:pt>
    <dgm:pt modelId="{CA33EC6B-2B2F-4CDC-957A-51628F7FF8A9}" type="pres">
      <dgm:prSet presAssocID="{93085505-2ABA-4275-8361-5E60FA001380}" presName="sibTrans" presStyleCnt="0"/>
      <dgm:spPr/>
    </dgm:pt>
    <dgm:pt modelId="{46AF13C6-4446-473F-9FD0-A5424907DD4F}" type="pres">
      <dgm:prSet presAssocID="{92DA8D33-D0C4-485D-A94C-F06D91FEEFCF}" presName="textNode" presStyleLbl="node1" presStyleIdx="5" presStyleCnt="11">
        <dgm:presLayoutVars>
          <dgm:bulletEnabled val="1"/>
        </dgm:presLayoutVars>
      </dgm:prSet>
      <dgm:spPr/>
    </dgm:pt>
    <dgm:pt modelId="{E7EC6C71-4729-4BE0-9F55-50B39C61C616}" type="pres">
      <dgm:prSet presAssocID="{6A0CCE4C-8605-467A-9011-B079998FC5CD}" presName="sibTrans" presStyleCnt="0"/>
      <dgm:spPr/>
    </dgm:pt>
    <dgm:pt modelId="{C9C8476B-F80F-48A7-BABA-AB1637B0B83B}" type="pres">
      <dgm:prSet presAssocID="{FAAAD96A-D875-4640-8A14-0C6D232DF938}" presName="textNode" presStyleLbl="node1" presStyleIdx="6" presStyleCnt="11">
        <dgm:presLayoutVars>
          <dgm:bulletEnabled val="1"/>
        </dgm:presLayoutVars>
      </dgm:prSet>
      <dgm:spPr/>
    </dgm:pt>
    <dgm:pt modelId="{697AA81E-8862-4631-B17F-540F0AA607AD}" type="pres">
      <dgm:prSet presAssocID="{6A76EEC2-7AF2-4668-8576-2B8CB97AC6EB}" presName="sibTrans" presStyleCnt="0"/>
      <dgm:spPr/>
    </dgm:pt>
    <dgm:pt modelId="{FB0E3E71-AED3-4A0A-8F41-D31656CCBA19}" type="pres">
      <dgm:prSet presAssocID="{0B424692-A0F0-4EF6-AA26-1949B38C7973}" presName="textNode" presStyleLbl="node1" presStyleIdx="7" presStyleCnt="11">
        <dgm:presLayoutVars>
          <dgm:bulletEnabled val="1"/>
        </dgm:presLayoutVars>
      </dgm:prSet>
      <dgm:spPr/>
    </dgm:pt>
    <dgm:pt modelId="{7F589A93-6635-4632-93C7-90B7100DD0F1}" type="pres">
      <dgm:prSet presAssocID="{5FAA64E8-F5EC-4946-95C1-0CF3D51445B3}" presName="sibTrans" presStyleCnt="0"/>
      <dgm:spPr/>
    </dgm:pt>
    <dgm:pt modelId="{463C5C98-1775-4D61-83BC-35A71F056DF2}" type="pres">
      <dgm:prSet presAssocID="{9DE31C2C-8B39-443A-912E-2A9C6229D4C5}" presName="textNode" presStyleLbl="node1" presStyleIdx="8" presStyleCnt="11">
        <dgm:presLayoutVars>
          <dgm:bulletEnabled val="1"/>
        </dgm:presLayoutVars>
      </dgm:prSet>
      <dgm:spPr/>
    </dgm:pt>
    <dgm:pt modelId="{99C2683E-4F73-4AAB-B078-72082AA78691}" type="pres">
      <dgm:prSet presAssocID="{40AEC6E3-2D71-4635-930F-DE9BFB874DAB}" presName="sibTrans" presStyleCnt="0"/>
      <dgm:spPr/>
    </dgm:pt>
    <dgm:pt modelId="{9A97A939-0634-402D-85C9-01F019C43917}" type="pres">
      <dgm:prSet presAssocID="{A41C4CB8-145F-41FF-AF00-6A59CC5858F1}" presName="textNode" presStyleLbl="node1" presStyleIdx="9" presStyleCnt="11">
        <dgm:presLayoutVars>
          <dgm:bulletEnabled val="1"/>
        </dgm:presLayoutVars>
      </dgm:prSet>
      <dgm:spPr/>
    </dgm:pt>
    <dgm:pt modelId="{77DB2B39-5896-4DEA-9AFF-F64CA882381F}" type="pres">
      <dgm:prSet presAssocID="{060804BF-FE10-4A07-850F-CA0F1DC34356}" presName="sibTrans" presStyleCnt="0"/>
      <dgm:spPr/>
    </dgm:pt>
    <dgm:pt modelId="{509BDC84-7E54-46D9-9B81-257C8432C706}" type="pres">
      <dgm:prSet presAssocID="{0402DC96-78BC-40BF-9873-4D180439ED63}" presName="textNode" presStyleLbl="node1" presStyleIdx="10" presStyleCnt="11">
        <dgm:presLayoutVars>
          <dgm:bulletEnabled val="1"/>
        </dgm:presLayoutVars>
      </dgm:prSet>
      <dgm:spPr/>
    </dgm:pt>
  </dgm:ptLst>
  <dgm:cxnLst>
    <dgm:cxn modelId="{59F93C09-997A-4E5C-960E-9818B2E44DDF}" type="presOf" srcId="{92DA8D33-D0C4-485D-A94C-F06D91FEEFCF}" destId="{46AF13C6-4446-473F-9FD0-A5424907DD4F}" srcOrd="0" destOrd="0" presId="urn:microsoft.com/office/officeart/2005/8/layout/hProcess9"/>
    <dgm:cxn modelId="{1E51750E-8403-4106-9D62-8FDCF94745C3}" srcId="{0B5846D7-8D34-43F5-BBC9-7F3EB059DB27}" destId="{FAAAD96A-D875-4640-8A14-0C6D232DF938}" srcOrd="6" destOrd="0" parTransId="{B6E92A76-6D0D-4D67-A37A-7562E4010A43}" sibTransId="{6A76EEC2-7AF2-4668-8576-2B8CB97AC6EB}"/>
    <dgm:cxn modelId="{101DF718-00AC-41BF-B561-CA7D7AD4EA0D}" srcId="{0B5846D7-8D34-43F5-BBC9-7F3EB059DB27}" destId="{A9AE7735-32E4-4459-9400-2C329BE3C46E}" srcOrd="0" destOrd="0" parTransId="{F1564596-885A-4EFB-AC46-123A7E212EE9}" sibTransId="{7F276222-10B4-41A9-8F99-DE4981A4D135}"/>
    <dgm:cxn modelId="{61CA771B-A394-4A25-86E0-C851E990FED3}" srcId="{0B5846D7-8D34-43F5-BBC9-7F3EB059DB27}" destId="{0402DC96-78BC-40BF-9873-4D180439ED63}" srcOrd="10" destOrd="0" parTransId="{C1AA9117-25E1-4C7E-86C2-66CCA81E8D45}" sibTransId="{F45C4040-0ADD-474E-9549-172BD1588D1E}"/>
    <dgm:cxn modelId="{56FA251F-5B06-41F4-BC92-7E56BF69A1EA}" srcId="{0B5846D7-8D34-43F5-BBC9-7F3EB059DB27}" destId="{0B424692-A0F0-4EF6-AA26-1949B38C7973}" srcOrd="7" destOrd="0" parTransId="{88347274-DFC0-4046-8079-C1E773F8E77A}" sibTransId="{5FAA64E8-F5EC-4946-95C1-0CF3D51445B3}"/>
    <dgm:cxn modelId="{B940532F-1E57-4B03-9B6D-AEFA6FFB99CA}" type="presOf" srcId="{0B5846D7-8D34-43F5-BBC9-7F3EB059DB27}" destId="{17FDAF13-7F11-465F-A5C3-F841CA477BB4}" srcOrd="0" destOrd="0" presId="urn:microsoft.com/office/officeart/2005/8/layout/hProcess9"/>
    <dgm:cxn modelId="{87FBAD32-C807-4758-8D66-29026F83E347}" type="presOf" srcId="{0B424692-A0F0-4EF6-AA26-1949B38C7973}" destId="{FB0E3E71-AED3-4A0A-8F41-D31656CCBA19}" srcOrd="0" destOrd="0" presId="urn:microsoft.com/office/officeart/2005/8/layout/hProcess9"/>
    <dgm:cxn modelId="{28042D3D-3B64-477A-A40E-663A2C754A18}" type="presOf" srcId="{FAAAD96A-D875-4640-8A14-0C6D232DF938}" destId="{C9C8476B-F80F-48A7-BABA-AB1637B0B83B}" srcOrd="0" destOrd="0" presId="urn:microsoft.com/office/officeart/2005/8/layout/hProcess9"/>
    <dgm:cxn modelId="{0400A748-CB6A-46AC-AAAD-9E37B7D172E1}" type="presOf" srcId="{9CC22507-54F9-4903-8A60-7D107A81E6DE}" destId="{79047A4C-4186-4F99-A376-4BE9A537BBAE}" srcOrd="0" destOrd="0" presId="urn:microsoft.com/office/officeart/2005/8/layout/hProcess9"/>
    <dgm:cxn modelId="{B22B494C-8C7D-4361-BAEA-DCE6C4BE7886}" type="presOf" srcId="{A41C4CB8-145F-41FF-AF00-6A59CC5858F1}" destId="{9A97A939-0634-402D-85C9-01F019C43917}" srcOrd="0" destOrd="0" presId="urn:microsoft.com/office/officeart/2005/8/layout/hProcess9"/>
    <dgm:cxn modelId="{FAEF724F-8D21-436B-9C13-BE9D4B79CAF8}" type="presOf" srcId="{0402DC96-78BC-40BF-9873-4D180439ED63}" destId="{509BDC84-7E54-46D9-9B81-257C8432C706}" srcOrd="0" destOrd="0" presId="urn:microsoft.com/office/officeart/2005/8/layout/hProcess9"/>
    <dgm:cxn modelId="{7E9CB473-68A4-4767-9A77-F1F4B302D294}" type="presOf" srcId="{F9C0A6F4-14E5-48F4-9DD7-3FA3A2D985FA}" destId="{6D61CA2F-5E89-469E-9F27-F5B3EBBD5395}" srcOrd="0" destOrd="0" presId="urn:microsoft.com/office/officeart/2005/8/layout/hProcess9"/>
    <dgm:cxn modelId="{9DBB0D55-F0E2-429F-948F-778160C87BB9}" srcId="{0B5846D7-8D34-43F5-BBC9-7F3EB059DB27}" destId="{74A3DB45-4EF5-4693-98B7-BC75AFF69B39}" srcOrd="4" destOrd="0" parTransId="{4E9F9A9E-68F1-4A72-B1F1-36A3CC78F26A}" sibTransId="{93085505-2ABA-4275-8361-5E60FA001380}"/>
    <dgm:cxn modelId="{4B0CBB7F-42B6-4486-AB73-910C376C16E8}" type="presOf" srcId="{9DE31C2C-8B39-443A-912E-2A9C6229D4C5}" destId="{463C5C98-1775-4D61-83BC-35A71F056DF2}" srcOrd="0" destOrd="0" presId="urn:microsoft.com/office/officeart/2005/8/layout/hProcess9"/>
    <dgm:cxn modelId="{EFAA97A7-CF0D-43C7-9E86-B499A61500E5}" srcId="{0B5846D7-8D34-43F5-BBC9-7F3EB059DB27}" destId="{9DE31C2C-8B39-443A-912E-2A9C6229D4C5}" srcOrd="8" destOrd="0" parTransId="{0691D965-0DF9-4280-A05B-0D029901220A}" sibTransId="{40AEC6E3-2D71-4635-930F-DE9BFB874DAB}"/>
    <dgm:cxn modelId="{1ECC36AC-35E5-447F-91A7-1007280A032B}" type="presOf" srcId="{850393AD-DBDE-4DCF-8135-2DEF1EA2392F}" destId="{5B840C55-F5A1-407E-997B-F5315BBF7301}" srcOrd="0" destOrd="0" presId="urn:microsoft.com/office/officeart/2005/8/layout/hProcess9"/>
    <dgm:cxn modelId="{2B8D9FB7-6A51-4A6A-83CA-6E4C71C07A6E}" srcId="{0B5846D7-8D34-43F5-BBC9-7F3EB059DB27}" destId="{850393AD-DBDE-4DCF-8135-2DEF1EA2392F}" srcOrd="3" destOrd="0" parTransId="{52ADBD7C-2059-438F-96F7-D86DEC30EAB5}" sibTransId="{9CEB166A-4DAE-44C9-A1B1-16250C081A1E}"/>
    <dgm:cxn modelId="{D548D2B8-FCC2-4231-9A04-72EB49E58A47}" type="presOf" srcId="{74A3DB45-4EF5-4693-98B7-BC75AFF69B39}" destId="{DC297344-4946-48EC-A5B7-A46A8EA66369}" srcOrd="0" destOrd="0" presId="urn:microsoft.com/office/officeart/2005/8/layout/hProcess9"/>
    <dgm:cxn modelId="{C661F8B8-FD31-4572-9838-BCFDF03872C7}" srcId="{0B5846D7-8D34-43F5-BBC9-7F3EB059DB27}" destId="{9CC22507-54F9-4903-8A60-7D107A81E6DE}" srcOrd="1" destOrd="0" parTransId="{BDC7F0D2-496A-4BE7-83C5-3052FA9B1FAE}" sibTransId="{62456DB1-BA43-4ABE-9B79-8FBE567BB1B5}"/>
    <dgm:cxn modelId="{770BD3D6-03CD-4FD9-8B35-0F0F6EAD41A4}" type="presOf" srcId="{A9AE7735-32E4-4459-9400-2C329BE3C46E}" destId="{CB588B05-46B9-4BDE-B990-21A4D0D00274}" srcOrd="0" destOrd="0" presId="urn:microsoft.com/office/officeart/2005/8/layout/hProcess9"/>
    <dgm:cxn modelId="{5F55F9D7-1E82-4147-B324-90E42BCC9BAE}" srcId="{0B5846D7-8D34-43F5-BBC9-7F3EB059DB27}" destId="{F9C0A6F4-14E5-48F4-9DD7-3FA3A2D985FA}" srcOrd="2" destOrd="0" parTransId="{CE0C1FC4-E763-4151-B864-A532DDE1EA3C}" sibTransId="{F02BF349-7BE7-4682-8342-A4795F10B2D3}"/>
    <dgm:cxn modelId="{2685AAF3-7BEE-499B-A9E8-AC9349BC3149}" srcId="{0B5846D7-8D34-43F5-BBC9-7F3EB059DB27}" destId="{92DA8D33-D0C4-485D-A94C-F06D91FEEFCF}" srcOrd="5" destOrd="0" parTransId="{68921B48-E5E3-4CDE-9F11-6F6300AE2483}" sibTransId="{6A0CCE4C-8605-467A-9011-B079998FC5CD}"/>
    <dgm:cxn modelId="{C80D42FB-B1E6-4373-8336-D95F16AC9D85}" srcId="{0B5846D7-8D34-43F5-BBC9-7F3EB059DB27}" destId="{A41C4CB8-145F-41FF-AF00-6A59CC5858F1}" srcOrd="9" destOrd="0" parTransId="{9AD7F7DF-2C7D-4A4F-AE62-64C9B2B03D05}" sibTransId="{060804BF-FE10-4A07-850F-CA0F1DC34356}"/>
    <dgm:cxn modelId="{6BFC257D-1042-4392-B4DA-4A94DCBF02AE}" type="presParOf" srcId="{17FDAF13-7F11-465F-A5C3-F841CA477BB4}" destId="{DC88D782-1784-48C0-BD0F-262F32AEBE02}" srcOrd="0" destOrd="0" presId="urn:microsoft.com/office/officeart/2005/8/layout/hProcess9"/>
    <dgm:cxn modelId="{8C38D282-D549-4292-BCAA-CD7F51ACC9AB}" type="presParOf" srcId="{17FDAF13-7F11-465F-A5C3-F841CA477BB4}" destId="{A27640E3-9428-415F-9FED-2DCA79B31450}" srcOrd="1" destOrd="0" presId="urn:microsoft.com/office/officeart/2005/8/layout/hProcess9"/>
    <dgm:cxn modelId="{FF7C17E4-72AB-4D60-BA59-DB03CD863FF9}" type="presParOf" srcId="{A27640E3-9428-415F-9FED-2DCA79B31450}" destId="{CB588B05-46B9-4BDE-B990-21A4D0D00274}" srcOrd="0" destOrd="0" presId="urn:microsoft.com/office/officeart/2005/8/layout/hProcess9"/>
    <dgm:cxn modelId="{07C673B9-EF2A-4136-983D-FA917FA11EA2}" type="presParOf" srcId="{A27640E3-9428-415F-9FED-2DCA79B31450}" destId="{A0F312BE-D0E7-49C5-81BE-53B43C373B6E}" srcOrd="1" destOrd="0" presId="urn:microsoft.com/office/officeart/2005/8/layout/hProcess9"/>
    <dgm:cxn modelId="{D3358EA2-7D78-4F1D-AF9E-4A876D149725}" type="presParOf" srcId="{A27640E3-9428-415F-9FED-2DCA79B31450}" destId="{79047A4C-4186-4F99-A376-4BE9A537BBAE}" srcOrd="2" destOrd="0" presId="urn:microsoft.com/office/officeart/2005/8/layout/hProcess9"/>
    <dgm:cxn modelId="{1D8AE8B2-2510-4839-877F-1A122F2C8403}" type="presParOf" srcId="{A27640E3-9428-415F-9FED-2DCA79B31450}" destId="{5BE0648B-2F04-4EF5-9D57-886460E6A66D}" srcOrd="3" destOrd="0" presId="urn:microsoft.com/office/officeart/2005/8/layout/hProcess9"/>
    <dgm:cxn modelId="{1FF39CCD-8BC5-498A-A3CD-220ABCC56CF6}" type="presParOf" srcId="{A27640E3-9428-415F-9FED-2DCA79B31450}" destId="{6D61CA2F-5E89-469E-9F27-F5B3EBBD5395}" srcOrd="4" destOrd="0" presId="urn:microsoft.com/office/officeart/2005/8/layout/hProcess9"/>
    <dgm:cxn modelId="{55E7013F-842B-4F03-877D-3B4E067EC5C9}" type="presParOf" srcId="{A27640E3-9428-415F-9FED-2DCA79B31450}" destId="{F0086B87-14E7-43B3-8B20-7A2067301781}" srcOrd="5" destOrd="0" presId="urn:microsoft.com/office/officeart/2005/8/layout/hProcess9"/>
    <dgm:cxn modelId="{64999E7C-9D84-498B-B4A7-DB38524F256F}" type="presParOf" srcId="{A27640E3-9428-415F-9FED-2DCA79B31450}" destId="{5B840C55-F5A1-407E-997B-F5315BBF7301}" srcOrd="6" destOrd="0" presId="urn:microsoft.com/office/officeart/2005/8/layout/hProcess9"/>
    <dgm:cxn modelId="{F6C35C2F-B43C-4826-B301-24E666F2773D}" type="presParOf" srcId="{A27640E3-9428-415F-9FED-2DCA79B31450}" destId="{F686D0D9-0C3A-4127-93B4-EA55AC2626D0}" srcOrd="7" destOrd="0" presId="urn:microsoft.com/office/officeart/2005/8/layout/hProcess9"/>
    <dgm:cxn modelId="{0B820AC6-56DA-467A-89C8-21EC90EB7DDC}" type="presParOf" srcId="{A27640E3-9428-415F-9FED-2DCA79B31450}" destId="{DC297344-4946-48EC-A5B7-A46A8EA66369}" srcOrd="8" destOrd="0" presId="urn:microsoft.com/office/officeart/2005/8/layout/hProcess9"/>
    <dgm:cxn modelId="{8B724FF1-C08F-4AF4-B38C-BEE9F9F824EA}" type="presParOf" srcId="{A27640E3-9428-415F-9FED-2DCA79B31450}" destId="{CA33EC6B-2B2F-4CDC-957A-51628F7FF8A9}" srcOrd="9" destOrd="0" presId="urn:microsoft.com/office/officeart/2005/8/layout/hProcess9"/>
    <dgm:cxn modelId="{3DF0E7B5-1E2C-4216-B239-778B1672EE1E}" type="presParOf" srcId="{A27640E3-9428-415F-9FED-2DCA79B31450}" destId="{46AF13C6-4446-473F-9FD0-A5424907DD4F}" srcOrd="10" destOrd="0" presId="urn:microsoft.com/office/officeart/2005/8/layout/hProcess9"/>
    <dgm:cxn modelId="{2188C4F9-F80B-4399-82A9-4584CA9775A6}" type="presParOf" srcId="{A27640E3-9428-415F-9FED-2DCA79B31450}" destId="{E7EC6C71-4729-4BE0-9F55-50B39C61C616}" srcOrd="11" destOrd="0" presId="urn:microsoft.com/office/officeart/2005/8/layout/hProcess9"/>
    <dgm:cxn modelId="{1D679AEC-4D85-4379-8CF4-1BF9E59DA11E}" type="presParOf" srcId="{A27640E3-9428-415F-9FED-2DCA79B31450}" destId="{C9C8476B-F80F-48A7-BABA-AB1637B0B83B}" srcOrd="12" destOrd="0" presId="urn:microsoft.com/office/officeart/2005/8/layout/hProcess9"/>
    <dgm:cxn modelId="{6B3CF413-B1D7-4949-AEA5-DA2919E01E43}" type="presParOf" srcId="{A27640E3-9428-415F-9FED-2DCA79B31450}" destId="{697AA81E-8862-4631-B17F-540F0AA607AD}" srcOrd="13" destOrd="0" presId="urn:microsoft.com/office/officeart/2005/8/layout/hProcess9"/>
    <dgm:cxn modelId="{762A4B8E-DB1B-46AD-B549-AB97925A52D5}" type="presParOf" srcId="{A27640E3-9428-415F-9FED-2DCA79B31450}" destId="{FB0E3E71-AED3-4A0A-8F41-D31656CCBA19}" srcOrd="14" destOrd="0" presId="urn:microsoft.com/office/officeart/2005/8/layout/hProcess9"/>
    <dgm:cxn modelId="{C6766CFA-B165-49A4-B028-C3215FCF3527}" type="presParOf" srcId="{A27640E3-9428-415F-9FED-2DCA79B31450}" destId="{7F589A93-6635-4632-93C7-90B7100DD0F1}" srcOrd="15" destOrd="0" presId="urn:microsoft.com/office/officeart/2005/8/layout/hProcess9"/>
    <dgm:cxn modelId="{F4A6EFAA-8684-4F3C-8486-0B09D251F089}" type="presParOf" srcId="{A27640E3-9428-415F-9FED-2DCA79B31450}" destId="{463C5C98-1775-4D61-83BC-35A71F056DF2}" srcOrd="16" destOrd="0" presId="urn:microsoft.com/office/officeart/2005/8/layout/hProcess9"/>
    <dgm:cxn modelId="{78F35CBB-C1BC-4B3B-9BC7-48E8A0C736C5}" type="presParOf" srcId="{A27640E3-9428-415F-9FED-2DCA79B31450}" destId="{99C2683E-4F73-4AAB-B078-72082AA78691}" srcOrd="17" destOrd="0" presId="urn:microsoft.com/office/officeart/2005/8/layout/hProcess9"/>
    <dgm:cxn modelId="{7BF328F7-7860-407E-BE14-B52FD9C08A5C}" type="presParOf" srcId="{A27640E3-9428-415F-9FED-2DCA79B31450}" destId="{9A97A939-0634-402D-85C9-01F019C43917}" srcOrd="18" destOrd="0" presId="urn:microsoft.com/office/officeart/2005/8/layout/hProcess9"/>
    <dgm:cxn modelId="{0AE0F23A-37D4-428E-B4D0-F9AB6909F6F1}" type="presParOf" srcId="{A27640E3-9428-415F-9FED-2DCA79B31450}" destId="{77DB2B39-5896-4DEA-9AFF-F64CA882381F}" srcOrd="19" destOrd="0" presId="urn:microsoft.com/office/officeart/2005/8/layout/hProcess9"/>
    <dgm:cxn modelId="{14E4DB01-31DC-41A5-AD12-C377E1EC8CB2}" type="presParOf" srcId="{A27640E3-9428-415F-9FED-2DCA79B31450}" destId="{509BDC84-7E54-46D9-9B81-257C8432C706}" srcOrd="20"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6B114CA9-3061-4EC1-99DF-401BC467229B}" type="doc">
      <dgm:prSet loTypeId="urn:microsoft.com/office/officeart/2005/8/layout/process5" loCatId="process" qsTypeId="urn:microsoft.com/office/officeart/2005/8/quickstyle/3d3" qsCatId="3D" csTypeId="urn:microsoft.com/office/officeart/2005/8/colors/accent0_1" csCatId="mainScheme" phldr="1"/>
      <dgm:spPr/>
      <dgm:t>
        <a:bodyPr/>
        <a:lstStyle/>
        <a:p>
          <a:endParaRPr lang="pt-BR"/>
        </a:p>
      </dgm:t>
    </dgm:pt>
    <dgm:pt modelId="{7751D3C2-BEE7-4A4B-8110-526B8CD693D2}">
      <dgm:prSet phldrT="[Texto]" custT="1"/>
      <dgm:spPr/>
      <dgm:t>
        <a:bodyPr/>
        <a:lstStyle/>
        <a:p>
          <a:r>
            <a:rPr lang="pt-BR" sz="1600" b="1" dirty="0">
              <a:latin typeface="Aptos" panose="020B0004020202020204" pitchFamily="34" charset="0"/>
            </a:rPr>
            <a:t>Prompt 1:</a:t>
          </a:r>
        </a:p>
        <a:p>
          <a:r>
            <a:rPr lang="pt-BR" sz="1400" dirty="0">
              <a:latin typeface="Aptos" panose="020B0004020202020204" pitchFamily="34" charset="0"/>
            </a:rPr>
            <a:t>Identifique e apresente os requisitos necessários para resolver a necessidade e/ou problema acima, considerando uma contratação de [</a:t>
          </a:r>
          <a:r>
            <a:rPr lang="pt-BR" sz="1400" u="sng" dirty="0">
              <a:latin typeface="Aptos" panose="020B0004020202020204" pitchFamily="34" charset="0"/>
            </a:rPr>
            <a:t>serviços ou bens</a:t>
          </a:r>
          <a:r>
            <a:rPr lang="pt-BR" sz="1400" dirty="0">
              <a:latin typeface="Aptos" panose="020B0004020202020204" pitchFamily="34" charset="0"/>
            </a:rPr>
            <a:t>], considerando aspectos e critérios de sustentabilidade, acessibilidade, durabilidade, segurança, manutenção e assistência técnica, regulamentações específicas, práticas de eficiência energética, uso de materiais recicláveis e redução de impacto ambiental e ciclo de vida do objeto a ser contratado. Além disso, estabeleça os padrões mínimos de qualidade e desempenho que deverão ser cumpridos para garantir a adequação técnica e operacional da solução."</a:t>
          </a:r>
          <a:endParaRPr lang="pt-BR" sz="1400" b="1" dirty="0">
            <a:latin typeface="Aptos" panose="020B0004020202020204" pitchFamily="34" charset="0"/>
          </a:endParaRPr>
        </a:p>
      </dgm:t>
    </dgm:pt>
    <dgm:pt modelId="{3708CDF2-CBC5-4112-B2E3-28B7E3B44806}" type="parTrans" cxnId="{F5058E48-3837-43AB-88B9-81BCC50801E0}">
      <dgm:prSet/>
      <dgm:spPr/>
      <dgm:t>
        <a:bodyPr/>
        <a:lstStyle/>
        <a:p>
          <a:endParaRPr lang="pt-BR"/>
        </a:p>
      </dgm:t>
    </dgm:pt>
    <dgm:pt modelId="{C35CB88B-E70C-4FF8-AEB5-616D529C1E40}" type="sibTrans" cxnId="{F5058E48-3837-43AB-88B9-81BCC50801E0}">
      <dgm:prSet/>
      <dgm:spPr/>
      <dgm:t>
        <a:bodyPr/>
        <a:lstStyle/>
        <a:p>
          <a:endParaRPr lang="pt-BR"/>
        </a:p>
      </dgm:t>
    </dgm:pt>
    <dgm:pt modelId="{6179F419-644D-4834-99C8-A29B20488B59}">
      <dgm:prSet phldrT="[Texto]" custT="1"/>
      <dgm:spPr/>
      <dgm:t>
        <a:bodyPr/>
        <a:lstStyle/>
        <a:p>
          <a:r>
            <a:rPr lang="pt-BR" sz="1600" b="1" dirty="0">
              <a:latin typeface="+mn-lt"/>
            </a:rPr>
            <a:t>Prompt complementar:</a:t>
          </a:r>
        </a:p>
        <a:p>
          <a:pPr>
            <a:buNone/>
          </a:pPr>
          <a:r>
            <a:rPr lang="pt-BR" sz="1400" dirty="0">
              <a:solidFill>
                <a:schemeClr val="tx1"/>
              </a:solidFill>
              <a:latin typeface="Aptos" panose="020B0004020202020204" pitchFamily="34" charset="0"/>
            </a:rPr>
            <a:t>Considere que a solução deverá ser disponibilizada sem interrupções. Reforçar critérios de sustentabilidade.</a:t>
          </a:r>
        </a:p>
        <a:p>
          <a:pPr>
            <a:buFontTx/>
            <a:buChar char="-"/>
          </a:pPr>
          <a:r>
            <a:rPr lang="pt-BR" sz="1400" dirty="0">
              <a:solidFill>
                <a:schemeClr val="tx1"/>
              </a:solidFill>
              <a:latin typeface="Aptos" panose="020B0004020202020204" pitchFamily="34" charset="0"/>
            </a:rPr>
            <a:t>Exigência de garantia, manutenção e assistência técnica. Qualificações técnicas mínimas, qualificações financeiras, vistorias, garantias de execução, subcontratação, mão de obra local. Participação de ME/EPP, Consórcios, Cooperativas.</a:t>
          </a:r>
        </a:p>
        <a:p>
          <a:pPr>
            <a:buFontTx/>
            <a:buChar char="-"/>
          </a:pPr>
          <a:r>
            <a:rPr lang="pt-BR" sz="1400" dirty="0">
              <a:latin typeface="Aptos" panose="020B0004020202020204" pitchFamily="34" charset="0"/>
            </a:rPr>
            <a:t>Apresente requisitos mínimos dos profissionais e da empresa (atestados de capacidade técnica de serviços similares prestados ).</a:t>
          </a:r>
        </a:p>
      </dgm:t>
    </dgm:pt>
    <dgm:pt modelId="{65A3EE45-9CE6-40D8-83BA-80E3C7389745}" type="parTrans" cxnId="{AC6A837D-0C56-41BD-963F-75DF718B8618}">
      <dgm:prSet/>
      <dgm:spPr/>
      <dgm:t>
        <a:bodyPr/>
        <a:lstStyle/>
        <a:p>
          <a:endParaRPr lang="pt-BR"/>
        </a:p>
      </dgm:t>
    </dgm:pt>
    <dgm:pt modelId="{C9205248-07AE-43C5-81D6-4499D7BB3DCF}" type="sibTrans" cxnId="{AC6A837D-0C56-41BD-963F-75DF718B8618}">
      <dgm:prSet/>
      <dgm:spPr/>
      <dgm:t>
        <a:bodyPr/>
        <a:lstStyle/>
        <a:p>
          <a:endParaRPr lang="pt-BR"/>
        </a:p>
      </dgm:t>
    </dgm:pt>
    <dgm:pt modelId="{C9FB00B4-1D63-48D0-9549-0B168547BC8A}" type="pres">
      <dgm:prSet presAssocID="{6B114CA9-3061-4EC1-99DF-401BC467229B}" presName="diagram" presStyleCnt="0">
        <dgm:presLayoutVars>
          <dgm:dir/>
          <dgm:resizeHandles val="exact"/>
        </dgm:presLayoutVars>
      </dgm:prSet>
      <dgm:spPr/>
    </dgm:pt>
    <dgm:pt modelId="{20E9FA93-F3A3-40EF-ACFA-CD20F0EC83E8}" type="pres">
      <dgm:prSet presAssocID="{7751D3C2-BEE7-4A4B-8110-526B8CD693D2}" presName="node" presStyleLbl="node1" presStyleIdx="0" presStyleCnt="2" custScaleX="716084" custScaleY="373367" custLinFactNeighborX="-32836" custLinFactNeighborY="24551">
        <dgm:presLayoutVars>
          <dgm:bulletEnabled val="1"/>
        </dgm:presLayoutVars>
      </dgm:prSet>
      <dgm:spPr/>
    </dgm:pt>
    <dgm:pt modelId="{0A8F9E99-C2A6-454A-9E38-E7C12DF4E475}" type="pres">
      <dgm:prSet presAssocID="{C35CB88B-E70C-4FF8-AEB5-616D529C1E40}" presName="sibTrans" presStyleLbl="sibTrans2D1" presStyleIdx="0" presStyleCnt="1" custAng="21396894"/>
      <dgm:spPr/>
    </dgm:pt>
    <dgm:pt modelId="{B668B1FC-F621-41A0-9712-EC6C835A07B2}" type="pres">
      <dgm:prSet presAssocID="{C35CB88B-E70C-4FF8-AEB5-616D529C1E40}" presName="connectorText" presStyleLbl="sibTrans2D1" presStyleIdx="0" presStyleCnt="1"/>
      <dgm:spPr/>
    </dgm:pt>
    <dgm:pt modelId="{C512DE00-CE7A-4F38-99C6-DCEC097F6CAD}" type="pres">
      <dgm:prSet presAssocID="{6179F419-644D-4834-99C8-A29B20488B59}" presName="node" presStyleLbl="node1" presStyleIdx="1" presStyleCnt="2" custAng="0" custScaleX="668230" custScaleY="383017" custLinFactNeighborX="-39403" custLinFactNeighborY="-1909">
        <dgm:presLayoutVars>
          <dgm:bulletEnabled val="1"/>
        </dgm:presLayoutVars>
      </dgm:prSet>
      <dgm:spPr/>
    </dgm:pt>
  </dgm:ptLst>
  <dgm:cxnLst>
    <dgm:cxn modelId="{51376806-DC2B-42DF-B5E4-1AAC16DE5971}" type="presOf" srcId="{6B114CA9-3061-4EC1-99DF-401BC467229B}" destId="{C9FB00B4-1D63-48D0-9549-0B168547BC8A}" srcOrd="0" destOrd="0" presId="urn:microsoft.com/office/officeart/2005/8/layout/process5"/>
    <dgm:cxn modelId="{E19B9C13-0289-45BB-A3D7-9CD96E912E90}" type="presOf" srcId="{6179F419-644D-4834-99C8-A29B20488B59}" destId="{C512DE00-CE7A-4F38-99C6-DCEC097F6CAD}" srcOrd="0" destOrd="0" presId="urn:microsoft.com/office/officeart/2005/8/layout/process5"/>
    <dgm:cxn modelId="{E86D9130-D969-4FFF-BAC0-E5AD81E340C0}" type="presOf" srcId="{C35CB88B-E70C-4FF8-AEB5-616D529C1E40}" destId="{B668B1FC-F621-41A0-9712-EC6C835A07B2}" srcOrd="1" destOrd="0" presId="urn:microsoft.com/office/officeart/2005/8/layout/process5"/>
    <dgm:cxn modelId="{F5058E48-3837-43AB-88B9-81BCC50801E0}" srcId="{6B114CA9-3061-4EC1-99DF-401BC467229B}" destId="{7751D3C2-BEE7-4A4B-8110-526B8CD693D2}" srcOrd="0" destOrd="0" parTransId="{3708CDF2-CBC5-4112-B2E3-28B7E3B44806}" sibTransId="{C35CB88B-E70C-4FF8-AEB5-616D529C1E40}"/>
    <dgm:cxn modelId="{AC6A837D-0C56-41BD-963F-75DF718B8618}" srcId="{6B114CA9-3061-4EC1-99DF-401BC467229B}" destId="{6179F419-644D-4834-99C8-A29B20488B59}" srcOrd="1" destOrd="0" parTransId="{65A3EE45-9CE6-40D8-83BA-80E3C7389745}" sibTransId="{C9205248-07AE-43C5-81D6-4499D7BB3DCF}"/>
    <dgm:cxn modelId="{7D0A72BF-C4D8-4277-B7C5-88E59871BE4A}" type="presOf" srcId="{7751D3C2-BEE7-4A4B-8110-526B8CD693D2}" destId="{20E9FA93-F3A3-40EF-ACFA-CD20F0EC83E8}" srcOrd="0" destOrd="0" presId="urn:microsoft.com/office/officeart/2005/8/layout/process5"/>
    <dgm:cxn modelId="{B3692CDF-6B49-4F48-8AB9-721943630454}" type="presOf" srcId="{C35CB88B-E70C-4FF8-AEB5-616D529C1E40}" destId="{0A8F9E99-C2A6-454A-9E38-E7C12DF4E475}" srcOrd="0" destOrd="0" presId="urn:microsoft.com/office/officeart/2005/8/layout/process5"/>
    <dgm:cxn modelId="{CC73986B-831D-4E36-B3A2-979FEB80561C}" type="presParOf" srcId="{C9FB00B4-1D63-48D0-9549-0B168547BC8A}" destId="{20E9FA93-F3A3-40EF-ACFA-CD20F0EC83E8}" srcOrd="0" destOrd="0" presId="urn:microsoft.com/office/officeart/2005/8/layout/process5"/>
    <dgm:cxn modelId="{96C1CA7B-DDB8-4149-AA80-493263F057D7}" type="presParOf" srcId="{C9FB00B4-1D63-48D0-9549-0B168547BC8A}" destId="{0A8F9E99-C2A6-454A-9E38-E7C12DF4E475}" srcOrd="1" destOrd="0" presId="urn:microsoft.com/office/officeart/2005/8/layout/process5"/>
    <dgm:cxn modelId="{AB4AFAE1-A653-4E32-97EC-988B05E00A1D}" type="presParOf" srcId="{0A8F9E99-C2A6-454A-9E38-E7C12DF4E475}" destId="{B668B1FC-F621-41A0-9712-EC6C835A07B2}" srcOrd="0" destOrd="0" presId="urn:microsoft.com/office/officeart/2005/8/layout/process5"/>
    <dgm:cxn modelId="{970197C3-4260-4C73-9655-43AEA554A249}" type="presParOf" srcId="{C9FB00B4-1D63-48D0-9549-0B168547BC8A}" destId="{C512DE00-CE7A-4F38-99C6-DCEC097F6CAD}" srcOrd="2"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61C058D-D5E5-4821-8FFB-74CF5B8624E8}" type="doc">
      <dgm:prSet loTypeId="urn:microsoft.com/office/officeart/2005/8/layout/cycle3" loCatId="cycle" qsTypeId="urn:microsoft.com/office/officeart/2005/8/quickstyle/simple1" qsCatId="simple" csTypeId="urn:microsoft.com/office/officeart/2005/8/colors/accent2_2" csCatId="accent2" phldr="1"/>
      <dgm:spPr/>
      <dgm:t>
        <a:bodyPr/>
        <a:lstStyle/>
        <a:p>
          <a:endParaRPr lang="pt-BR"/>
        </a:p>
      </dgm:t>
    </dgm:pt>
    <dgm:pt modelId="{7F55438A-CE99-40DD-96D0-2887C0B34A03}">
      <dgm:prSet phldrT="[Texto]" custT="1"/>
      <dgm:spPr>
        <a:solidFill>
          <a:srgbClr val="000058"/>
        </a:solidFill>
      </dgm:spPr>
      <dgm:t>
        <a:bodyPr/>
        <a:lstStyle/>
        <a:p>
          <a:r>
            <a:rPr lang="pt-BR" sz="1400" b="1" u="sng" dirty="0"/>
            <a:t>Contexto</a:t>
          </a:r>
        </a:p>
      </dgm:t>
    </dgm:pt>
    <dgm:pt modelId="{4B3DC37E-7B15-474E-86FA-5B241E90C219}" type="parTrans" cxnId="{5C7AB2D5-0E14-4521-BE73-DDD89E56A516}">
      <dgm:prSet/>
      <dgm:spPr/>
      <dgm:t>
        <a:bodyPr/>
        <a:lstStyle/>
        <a:p>
          <a:endParaRPr lang="pt-BR"/>
        </a:p>
      </dgm:t>
    </dgm:pt>
    <dgm:pt modelId="{596B311B-1810-44E1-98EC-0E8400CAD637}" type="sibTrans" cxnId="{5C7AB2D5-0E14-4521-BE73-DDD89E56A516}">
      <dgm:prSet/>
      <dgm:spPr/>
      <dgm:t>
        <a:bodyPr/>
        <a:lstStyle/>
        <a:p>
          <a:endParaRPr lang="pt-BR"/>
        </a:p>
      </dgm:t>
    </dgm:pt>
    <dgm:pt modelId="{A968F209-AA42-472E-A662-910C60C73D6B}">
      <dgm:prSet phldrT="[Texto]" custT="1"/>
      <dgm:spPr>
        <a:solidFill>
          <a:srgbClr val="000058"/>
        </a:solidFill>
      </dgm:spPr>
      <dgm:t>
        <a:bodyPr/>
        <a:lstStyle/>
        <a:p>
          <a:r>
            <a:rPr lang="pt-BR" sz="1400" b="1" u="sng" dirty="0"/>
            <a:t>Análise dos riscos (I </a:t>
          </a:r>
          <a:r>
            <a:rPr lang="pt-BR" sz="1400" b="1" u="sng" dirty="0" err="1"/>
            <a:t>xP</a:t>
          </a:r>
          <a:r>
            <a:rPr lang="pt-BR" sz="1400" b="1" u="sng" dirty="0"/>
            <a:t>)</a:t>
          </a:r>
        </a:p>
      </dgm:t>
    </dgm:pt>
    <dgm:pt modelId="{5F44780E-C722-4408-B938-59972AC9CECB}" type="parTrans" cxnId="{3C34D400-6A95-4F7B-9F92-2B611FEEA7D2}">
      <dgm:prSet/>
      <dgm:spPr/>
      <dgm:t>
        <a:bodyPr/>
        <a:lstStyle/>
        <a:p>
          <a:endParaRPr lang="pt-BR"/>
        </a:p>
      </dgm:t>
    </dgm:pt>
    <dgm:pt modelId="{E12A94B1-4182-42BE-8B08-66D0DF9CF2B5}" type="sibTrans" cxnId="{3C34D400-6A95-4F7B-9F92-2B611FEEA7D2}">
      <dgm:prSet/>
      <dgm:spPr/>
      <dgm:t>
        <a:bodyPr/>
        <a:lstStyle/>
        <a:p>
          <a:endParaRPr lang="pt-BR"/>
        </a:p>
      </dgm:t>
    </dgm:pt>
    <dgm:pt modelId="{E5B8B1D3-E00C-497A-9F7D-7EE085DF2FE9}">
      <dgm:prSet phldrT="[Texto]" custT="1"/>
      <dgm:spPr>
        <a:solidFill>
          <a:srgbClr val="000058"/>
        </a:solidFill>
      </dgm:spPr>
      <dgm:t>
        <a:bodyPr/>
        <a:lstStyle/>
        <a:p>
          <a:r>
            <a:rPr lang="pt-BR" sz="1400" b="1" u="sng" dirty="0"/>
            <a:t>Identificação dos riscos</a:t>
          </a:r>
        </a:p>
      </dgm:t>
    </dgm:pt>
    <dgm:pt modelId="{0FDA9E98-F5A7-4A3E-A49E-FA38362B9971}" type="parTrans" cxnId="{CABEA184-7768-483F-AFA9-6419347ACF52}">
      <dgm:prSet/>
      <dgm:spPr/>
      <dgm:t>
        <a:bodyPr/>
        <a:lstStyle/>
        <a:p>
          <a:endParaRPr lang="pt-BR"/>
        </a:p>
      </dgm:t>
    </dgm:pt>
    <dgm:pt modelId="{CAB025FE-5464-4B2A-A39C-744C1164CC62}" type="sibTrans" cxnId="{CABEA184-7768-483F-AFA9-6419347ACF52}">
      <dgm:prSet/>
      <dgm:spPr/>
      <dgm:t>
        <a:bodyPr/>
        <a:lstStyle/>
        <a:p>
          <a:endParaRPr lang="pt-BR"/>
        </a:p>
      </dgm:t>
    </dgm:pt>
    <dgm:pt modelId="{09B42A59-F9F2-43A1-B8FD-C3CF750B9F54}">
      <dgm:prSet phldrT="[Texto]" custT="1"/>
      <dgm:spPr>
        <a:solidFill>
          <a:srgbClr val="000058"/>
        </a:solidFill>
      </dgm:spPr>
      <dgm:t>
        <a:bodyPr/>
        <a:lstStyle/>
        <a:p>
          <a:r>
            <a:rPr lang="pt-BR" sz="1400" b="1" u="sng" dirty="0"/>
            <a:t>Avaliação (Aceitável?)</a:t>
          </a:r>
        </a:p>
      </dgm:t>
    </dgm:pt>
    <dgm:pt modelId="{952C61A9-122D-4D83-8DCC-9B98AF0669B5}" type="parTrans" cxnId="{196BF475-9AD9-4E01-A363-CDC681E66B11}">
      <dgm:prSet/>
      <dgm:spPr/>
      <dgm:t>
        <a:bodyPr/>
        <a:lstStyle/>
        <a:p>
          <a:endParaRPr lang="pt-BR"/>
        </a:p>
      </dgm:t>
    </dgm:pt>
    <dgm:pt modelId="{8990E0AA-65D7-46E6-9B28-BBF9C2525EF4}" type="sibTrans" cxnId="{196BF475-9AD9-4E01-A363-CDC681E66B11}">
      <dgm:prSet/>
      <dgm:spPr/>
      <dgm:t>
        <a:bodyPr/>
        <a:lstStyle/>
        <a:p>
          <a:endParaRPr lang="pt-BR"/>
        </a:p>
      </dgm:t>
    </dgm:pt>
    <dgm:pt modelId="{C8CA92B6-C6F1-4257-9354-9FA1D129EEC3}">
      <dgm:prSet phldrT="[Texto]" custT="1"/>
      <dgm:spPr>
        <a:solidFill>
          <a:srgbClr val="000058"/>
        </a:solidFill>
      </dgm:spPr>
      <dgm:t>
        <a:bodyPr/>
        <a:lstStyle/>
        <a:p>
          <a:r>
            <a:rPr lang="pt-BR" sz="1400" b="1" u="sng" dirty="0"/>
            <a:t>Medidas de Tratamento</a:t>
          </a:r>
        </a:p>
      </dgm:t>
    </dgm:pt>
    <dgm:pt modelId="{F879B97A-FAA4-448B-BD3A-AD0EE89201BD}" type="parTrans" cxnId="{29C17857-E6AB-4B6A-94A5-2944495F8052}">
      <dgm:prSet/>
      <dgm:spPr/>
      <dgm:t>
        <a:bodyPr/>
        <a:lstStyle/>
        <a:p>
          <a:endParaRPr lang="pt-BR"/>
        </a:p>
      </dgm:t>
    </dgm:pt>
    <dgm:pt modelId="{63F24299-379D-4413-9032-FB8045A80D50}" type="sibTrans" cxnId="{29C17857-E6AB-4B6A-94A5-2944495F8052}">
      <dgm:prSet/>
      <dgm:spPr/>
      <dgm:t>
        <a:bodyPr/>
        <a:lstStyle/>
        <a:p>
          <a:endParaRPr lang="pt-BR"/>
        </a:p>
      </dgm:t>
    </dgm:pt>
    <dgm:pt modelId="{FDB281F2-5510-4FB5-8C32-E712498D7A62}">
      <dgm:prSet phldrT="[Texto]" custT="1"/>
      <dgm:spPr>
        <a:solidFill>
          <a:srgbClr val="000058"/>
        </a:solidFill>
      </dgm:spPr>
      <dgm:t>
        <a:bodyPr/>
        <a:lstStyle/>
        <a:p>
          <a:r>
            <a:rPr lang="pt-BR" sz="1400" b="1" u="sng" dirty="0"/>
            <a:t>Monitoramento</a:t>
          </a:r>
        </a:p>
      </dgm:t>
    </dgm:pt>
    <dgm:pt modelId="{DD55A719-232B-4407-A0F1-0393B0194BA5}" type="parTrans" cxnId="{E0FF525E-90AB-44CA-B45D-13E77051CF87}">
      <dgm:prSet/>
      <dgm:spPr/>
      <dgm:t>
        <a:bodyPr/>
        <a:lstStyle/>
        <a:p>
          <a:endParaRPr lang="pt-BR"/>
        </a:p>
      </dgm:t>
    </dgm:pt>
    <dgm:pt modelId="{5F9A665C-9C2C-4004-BD30-2269349D179E}" type="sibTrans" cxnId="{E0FF525E-90AB-44CA-B45D-13E77051CF87}">
      <dgm:prSet/>
      <dgm:spPr/>
      <dgm:t>
        <a:bodyPr/>
        <a:lstStyle/>
        <a:p>
          <a:endParaRPr lang="pt-BR"/>
        </a:p>
      </dgm:t>
    </dgm:pt>
    <dgm:pt modelId="{3B54E47D-F8AA-40D5-927A-0E75FFC0B1FF}" type="pres">
      <dgm:prSet presAssocID="{461C058D-D5E5-4821-8FFB-74CF5B8624E8}" presName="Name0" presStyleCnt="0">
        <dgm:presLayoutVars>
          <dgm:dir/>
          <dgm:resizeHandles val="exact"/>
        </dgm:presLayoutVars>
      </dgm:prSet>
      <dgm:spPr/>
    </dgm:pt>
    <dgm:pt modelId="{D328587E-E7CB-42C9-9514-309246713A2D}" type="pres">
      <dgm:prSet presAssocID="{461C058D-D5E5-4821-8FFB-74CF5B8624E8}" presName="cycle" presStyleCnt="0"/>
      <dgm:spPr/>
    </dgm:pt>
    <dgm:pt modelId="{8C562E6C-D013-41D6-B9DD-0711E3183D6F}" type="pres">
      <dgm:prSet presAssocID="{7F55438A-CE99-40DD-96D0-2887C0B34A03}" presName="nodeFirstNode" presStyleLbl="node1" presStyleIdx="0" presStyleCnt="6">
        <dgm:presLayoutVars>
          <dgm:bulletEnabled val="1"/>
        </dgm:presLayoutVars>
      </dgm:prSet>
      <dgm:spPr/>
    </dgm:pt>
    <dgm:pt modelId="{B577427E-2F4E-4B24-A4CA-3FEE15FAC9B9}" type="pres">
      <dgm:prSet presAssocID="{596B311B-1810-44E1-98EC-0E8400CAD637}" presName="sibTransFirstNode" presStyleLbl="bgShp" presStyleIdx="0" presStyleCnt="1"/>
      <dgm:spPr/>
    </dgm:pt>
    <dgm:pt modelId="{30140F29-D747-41DA-8A14-D6856ADDD6EB}" type="pres">
      <dgm:prSet presAssocID="{E5B8B1D3-E00C-497A-9F7D-7EE085DF2FE9}" presName="nodeFollowingNodes" presStyleLbl="node1" presStyleIdx="1" presStyleCnt="6">
        <dgm:presLayoutVars>
          <dgm:bulletEnabled val="1"/>
        </dgm:presLayoutVars>
      </dgm:prSet>
      <dgm:spPr/>
    </dgm:pt>
    <dgm:pt modelId="{B3A24A8C-570B-414C-9398-EF0B331CA037}" type="pres">
      <dgm:prSet presAssocID="{A968F209-AA42-472E-A662-910C60C73D6B}" presName="nodeFollowingNodes" presStyleLbl="node1" presStyleIdx="2" presStyleCnt="6">
        <dgm:presLayoutVars>
          <dgm:bulletEnabled val="1"/>
        </dgm:presLayoutVars>
      </dgm:prSet>
      <dgm:spPr/>
    </dgm:pt>
    <dgm:pt modelId="{B4E94B9E-B44A-4082-978D-453F65A2476B}" type="pres">
      <dgm:prSet presAssocID="{09B42A59-F9F2-43A1-B8FD-C3CF750B9F54}" presName="nodeFollowingNodes" presStyleLbl="node1" presStyleIdx="3" presStyleCnt="6">
        <dgm:presLayoutVars>
          <dgm:bulletEnabled val="1"/>
        </dgm:presLayoutVars>
      </dgm:prSet>
      <dgm:spPr/>
    </dgm:pt>
    <dgm:pt modelId="{1BEFE0C6-3DF6-41D9-8C40-1599FF365FBA}" type="pres">
      <dgm:prSet presAssocID="{C8CA92B6-C6F1-4257-9354-9FA1D129EEC3}" presName="nodeFollowingNodes" presStyleLbl="node1" presStyleIdx="4" presStyleCnt="6">
        <dgm:presLayoutVars>
          <dgm:bulletEnabled val="1"/>
        </dgm:presLayoutVars>
      </dgm:prSet>
      <dgm:spPr/>
    </dgm:pt>
    <dgm:pt modelId="{79D574FB-A0F3-4143-96D5-5956140D1172}" type="pres">
      <dgm:prSet presAssocID="{FDB281F2-5510-4FB5-8C32-E712498D7A62}" presName="nodeFollowingNodes" presStyleLbl="node1" presStyleIdx="5" presStyleCnt="6">
        <dgm:presLayoutVars>
          <dgm:bulletEnabled val="1"/>
        </dgm:presLayoutVars>
      </dgm:prSet>
      <dgm:spPr/>
    </dgm:pt>
  </dgm:ptLst>
  <dgm:cxnLst>
    <dgm:cxn modelId="{3C34D400-6A95-4F7B-9F92-2B611FEEA7D2}" srcId="{461C058D-D5E5-4821-8FFB-74CF5B8624E8}" destId="{A968F209-AA42-472E-A662-910C60C73D6B}" srcOrd="2" destOrd="0" parTransId="{5F44780E-C722-4408-B938-59972AC9CECB}" sibTransId="{E12A94B1-4182-42BE-8B08-66D0DF9CF2B5}"/>
    <dgm:cxn modelId="{D8596120-ED46-4D46-B8BD-E6045EE6BEBE}" type="presOf" srcId="{7F55438A-CE99-40DD-96D0-2887C0B34A03}" destId="{8C562E6C-D013-41D6-B9DD-0711E3183D6F}" srcOrd="0" destOrd="0" presId="urn:microsoft.com/office/officeart/2005/8/layout/cycle3"/>
    <dgm:cxn modelId="{E0FF525E-90AB-44CA-B45D-13E77051CF87}" srcId="{461C058D-D5E5-4821-8FFB-74CF5B8624E8}" destId="{FDB281F2-5510-4FB5-8C32-E712498D7A62}" srcOrd="5" destOrd="0" parTransId="{DD55A719-232B-4407-A0F1-0393B0194BA5}" sibTransId="{5F9A665C-9C2C-4004-BD30-2269349D179E}"/>
    <dgm:cxn modelId="{F1FBBE4D-28DD-4EC0-A774-C579E6190EAC}" type="presOf" srcId="{461C058D-D5E5-4821-8FFB-74CF5B8624E8}" destId="{3B54E47D-F8AA-40D5-927A-0E75FFC0B1FF}" srcOrd="0" destOrd="0" presId="urn:microsoft.com/office/officeart/2005/8/layout/cycle3"/>
    <dgm:cxn modelId="{196BF475-9AD9-4E01-A363-CDC681E66B11}" srcId="{461C058D-D5E5-4821-8FFB-74CF5B8624E8}" destId="{09B42A59-F9F2-43A1-B8FD-C3CF750B9F54}" srcOrd="3" destOrd="0" parTransId="{952C61A9-122D-4D83-8DCC-9B98AF0669B5}" sibTransId="{8990E0AA-65D7-46E6-9B28-BBF9C2525EF4}"/>
    <dgm:cxn modelId="{29C17857-E6AB-4B6A-94A5-2944495F8052}" srcId="{461C058D-D5E5-4821-8FFB-74CF5B8624E8}" destId="{C8CA92B6-C6F1-4257-9354-9FA1D129EEC3}" srcOrd="4" destOrd="0" parTransId="{F879B97A-FAA4-448B-BD3A-AD0EE89201BD}" sibTransId="{63F24299-379D-4413-9032-FB8045A80D50}"/>
    <dgm:cxn modelId="{6E2AE67B-D367-4AFD-8F85-6E66B9235E60}" type="presOf" srcId="{A968F209-AA42-472E-A662-910C60C73D6B}" destId="{B3A24A8C-570B-414C-9398-EF0B331CA037}" srcOrd="0" destOrd="0" presId="urn:microsoft.com/office/officeart/2005/8/layout/cycle3"/>
    <dgm:cxn modelId="{CABEA184-7768-483F-AFA9-6419347ACF52}" srcId="{461C058D-D5E5-4821-8FFB-74CF5B8624E8}" destId="{E5B8B1D3-E00C-497A-9F7D-7EE085DF2FE9}" srcOrd="1" destOrd="0" parTransId="{0FDA9E98-F5A7-4A3E-A49E-FA38362B9971}" sibTransId="{CAB025FE-5464-4B2A-A39C-744C1164CC62}"/>
    <dgm:cxn modelId="{F7A1069A-6BDC-4263-A443-443DFC0F24B4}" type="presOf" srcId="{596B311B-1810-44E1-98EC-0E8400CAD637}" destId="{B577427E-2F4E-4B24-A4CA-3FEE15FAC9B9}" srcOrd="0" destOrd="0" presId="urn:microsoft.com/office/officeart/2005/8/layout/cycle3"/>
    <dgm:cxn modelId="{13D38BA5-22FC-4EC6-AB2A-14226F1E625A}" type="presOf" srcId="{FDB281F2-5510-4FB5-8C32-E712498D7A62}" destId="{79D574FB-A0F3-4143-96D5-5956140D1172}" srcOrd="0" destOrd="0" presId="urn:microsoft.com/office/officeart/2005/8/layout/cycle3"/>
    <dgm:cxn modelId="{EE71D8AC-271D-4FB1-BC63-F746F460CF9A}" type="presOf" srcId="{E5B8B1D3-E00C-497A-9F7D-7EE085DF2FE9}" destId="{30140F29-D747-41DA-8A14-D6856ADDD6EB}" srcOrd="0" destOrd="0" presId="urn:microsoft.com/office/officeart/2005/8/layout/cycle3"/>
    <dgm:cxn modelId="{05874ABA-6C37-4D38-9270-26B16EE5FCCF}" type="presOf" srcId="{C8CA92B6-C6F1-4257-9354-9FA1D129EEC3}" destId="{1BEFE0C6-3DF6-41D9-8C40-1599FF365FBA}" srcOrd="0" destOrd="0" presId="urn:microsoft.com/office/officeart/2005/8/layout/cycle3"/>
    <dgm:cxn modelId="{EEF6E5D2-B92E-4AC9-9E75-10165B66C074}" type="presOf" srcId="{09B42A59-F9F2-43A1-B8FD-C3CF750B9F54}" destId="{B4E94B9E-B44A-4082-978D-453F65A2476B}" srcOrd="0" destOrd="0" presId="urn:microsoft.com/office/officeart/2005/8/layout/cycle3"/>
    <dgm:cxn modelId="{5C7AB2D5-0E14-4521-BE73-DDD89E56A516}" srcId="{461C058D-D5E5-4821-8FFB-74CF5B8624E8}" destId="{7F55438A-CE99-40DD-96D0-2887C0B34A03}" srcOrd="0" destOrd="0" parTransId="{4B3DC37E-7B15-474E-86FA-5B241E90C219}" sibTransId="{596B311B-1810-44E1-98EC-0E8400CAD637}"/>
    <dgm:cxn modelId="{E28CA164-1843-43FE-B24E-8F6A566E3FDB}" type="presParOf" srcId="{3B54E47D-F8AA-40D5-927A-0E75FFC0B1FF}" destId="{D328587E-E7CB-42C9-9514-309246713A2D}" srcOrd="0" destOrd="0" presId="urn:microsoft.com/office/officeart/2005/8/layout/cycle3"/>
    <dgm:cxn modelId="{9044D901-FEFC-4C71-8544-12E6191D0116}" type="presParOf" srcId="{D328587E-E7CB-42C9-9514-309246713A2D}" destId="{8C562E6C-D013-41D6-B9DD-0711E3183D6F}" srcOrd="0" destOrd="0" presId="urn:microsoft.com/office/officeart/2005/8/layout/cycle3"/>
    <dgm:cxn modelId="{1CD84360-9F2C-45C3-A1E1-519D806C7E57}" type="presParOf" srcId="{D328587E-E7CB-42C9-9514-309246713A2D}" destId="{B577427E-2F4E-4B24-A4CA-3FEE15FAC9B9}" srcOrd="1" destOrd="0" presId="urn:microsoft.com/office/officeart/2005/8/layout/cycle3"/>
    <dgm:cxn modelId="{45033413-C225-4EB6-A4EC-BF5BD7BBD428}" type="presParOf" srcId="{D328587E-E7CB-42C9-9514-309246713A2D}" destId="{30140F29-D747-41DA-8A14-D6856ADDD6EB}" srcOrd="2" destOrd="0" presId="urn:microsoft.com/office/officeart/2005/8/layout/cycle3"/>
    <dgm:cxn modelId="{25C130E7-A306-490B-8076-0A95FCF81504}" type="presParOf" srcId="{D328587E-E7CB-42C9-9514-309246713A2D}" destId="{B3A24A8C-570B-414C-9398-EF0B331CA037}" srcOrd="3" destOrd="0" presId="urn:microsoft.com/office/officeart/2005/8/layout/cycle3"/>
    <dgm:cxn modelId="{B3B35DD1-E64E-4A90-9ABB-3B48C2B9DF34}" type="presParOf" srcId="{D328587E-E7CB-42C9-9514-309246713A2D}" destId="{B4E94B9E-B44A-4082-978D-453F65A2476B}" srcOrd="4" destOrd="0" presId="urn:microsoft.com/office/officeart/2005/8/layout/cycle3"/>
    <dgm:cxn modelId="{2B44440B-A45B-463A-8ECC-3F288A16C8AE}" type="presParOf" srcId="{D328587E-E7CB-42C9-9514-309246713A2D}" destId="{1BEFE0C6-3DF6-41D9-8C40-1599FF365FBA}" srcOrd="5" destOrd="0" presId="urn:microsoft.com/office/officeart/2005/8/layout/cycle3"/>
    <dgm:cxn modelId="{154FC6EB-7B4A-4655-A153-8FE59BEBA268}" type="presParOf" srcId="{D328587E-E7CB-42C9-9514-309246713A2D}" destId="{79D574FB-A0F3-4143-96D5-5956140D1172}" srcOrd="6"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B114CA9-3061-4EC1-99DF-401BC467229B}" type="doc">
      <dgm:prSet loTypeId="urn:microsoft.com/office/officeart/2005/8/layout/process5" loCatId="process" qsTypeId="urn:microsoft.com/office/officeart/2005/8/quickstyle/3d3" qsCatId="3D" csTypeId="urn:microsoft.com/office/officeart/2005/8/colors/accent0_1" csCatId="mainScheme" phldr="1"/>
      <dgm:spPr/>
      <dgm:t>
        <a:bodyPr/>
        <a:lstStyle/>
        <a:p>
          <a:endParaRPr lang="pt-BR"/>
        </a:p>
      </dgm:t>
    </dgm:pt>
    <dgm:pt modelId="{7751D3C2-BEE7-4A4B-8110-526B8CD693D2}">
      <dgm:prSet phldrT="[Texto]" custT="1"/>
      <dgm:spPr/>
      <dgm:t>
        <a:bodyPr/>
        <a:lstStyle/>
        <a:p>
          <a:r>
            <a:rPr lang="pt-BR" sz="1600" b="1" dirty="0">
              <a:latin typeface="Aptos" panose="020B0004020202020204" pitchFamily="34" charset="0"/>
            </a:rPr>
            <a:t>Prompt 1:</a:t>
          </a:r>
        </a:p>
        <a:p>
          <a:r>
            <a:rPr lang="pt-BR" sz="1400" dirty="0">
              <a:solidFill>
                <a:srgbClr val="000000"/>
              </a:solidFill>
              <a:latin typeface="Aptos" panose="020B0004020202020204" pitchFamily="34" charset="0"/>
              <a:ea typeface="Aptos" panose="020B0004020202020204" pitchFamily="34" charset="0"/>
              <a:cs typeface="Arial" panose="020B0604020202020204" pitchFamily="34" charset="0"/>
            </a:rPr>
            <a:t>Elabore uma matriz de riscos (em tabela, contendo as seguintes colunas: Evento, Causa, Consequência, Grau impacto, Probabilidade, Graus de risco (impacto x probabilidade), medida mitigadora, medida de contingência e responsável (contratante ou contratado).</a:t>
          </a:r>
          <a:endParaRPr lang="pt-BR" sz="1400" b="0" dirty="0">
            <a:solidFill>
              <a:srgbClr val="000000"/>
            </a:solidFill>
            <a:latin typeface="Aptos" panose="020B0004020202020204" pitchFamily="34" charset="0"/>
            <a:ea typeface="Aptos" panose="020B0004020202020204" pitchFamily="34" charset="0"/>
            <a:cs typeface="Arial" panose="020B0604020202020204" pitchFamily="34" charset="0"/>
          </a:endParaRPr>
        </a:p>
        <a:p>
          <a:r>
            <a:rPr lang="pt-BR" sz="1400" b="0" dirty="0">
              <a:solidFill>
                <a:srgbClr val="000000"/>
              </a:solidFill>
              <a:latin typeface="Aptos" panose="020B0004020202020204" pitchFamily="34" charset="0"/>
              <a:ea typeface="Aptos" panose="020B0004020202020204" pitchFamily="34" charset="0"/>
              <a:cs typeface="Arial" panose="020B0604020202020204" pitchFamily="34" charset="0"/>
            </a:rPr>
            <a:t>Apresente os principais eventos de riscos </a:t>
          </a:r>
          <a:r>
            <a:rPr lang="pt-BR" sz="1400" b="0" dirty="0">
              <a:solidFill>
                <a:schemeClr val="tx1"/>
              </a:solidFill>
              <a:latin typeface="Aptos" panose="020B0004020202020204" pitchFamily="34" charset="0"/>
              <a:ea typeface="Aptos" panose="020B0004020202020204" pitchFamily="34" charset="0"/>
              <a:cs typeface="Arial" panose="020B0604020202020204" pitchFamily="34" charset="0"/>
            </a:rPr>
            <a:t>identificados na fase de planejamento e preparação da contratação de serviços de XXXXX, incluindo XXXXX, de acordo com a metodologia de gestão de riscos utilizando matriz de probabilidade e impacto.</a:t>
          </a:r>
          <a:r>
            <a:rPr lang="pt-BR" sz="1400" dirty="0">
              <a:solidFill>
                <a:schemeClr val="tx1"/>
              </a:solidFill>
              <a:latin typeface="Aptos" panose="020B0004020202020204" pitchFamily="34" charset="0"/>
            </a:rPr>
            <a:t>"</a:t>
          </a:r>
          <a:endParaRPr lang="pt-BR" sz="1400" b="1" dirty="0">
            <a:solidFill>
              <a:schemeClr val="tx1"/>
            </a:solidFill>
            <a:latin typeface="Aptos" panose="020B0004020202020204" pitchFamily="34" charset="0"/>
          </a:endParaRPr>
        </a:p>
      </dgm:t>
    </dgm:pt>
    <dgm:pt modelId="{3708CDF2-CBC5-4112-B2E3-28B7E3B44806}" type="parTrans" cxnId="{F5058E48-3837-43AB-88B9-81BCC50801E0}">
      <dgm:prSet/>
      <dgm:spPr/>
      <dgm:t>
        <a:bodyPr/>
        <a:lstStyle/>
        <a:p>
          <a:endParaRPr lang="pt-BR"/>
        </a:p>
      </dgm:t>
    </dgm:pt>
    <dgm:pt modelId="{C35CB88B-E70C-4FF8-AEB5-616D529C1E40}" type="sibTrans" cxnId="{F5058E48-3837-43AB-88B9-81BCC50801E0}">
      <dgm:prSet/>
      <dgm:spPr/>
      <dgm:t>
        <a:bodyPr/>
        <a:lstStyle/>
        <a:p>
          <a:endParaRPr lang="pt-BR"/>
        </a:p>
      </dgm:t>
    </dgm:pt>
    <dgm:pt modelId="{6179F419-644D-4834-99C8-A29B20488B59}">
      <dgm:prSet phldrT="[Texto]" custT="1"/>
      <dgm:spPr/>
      <dgm:t>
        <a:bodyPr/>
        <a:lstStyle/>
        <a:p>
          <a:r>
            <a:rPr lang="pt-BR" sz="1600" b="1" dirty="0">
              <a:latin typeface="Aptos" panose="020B0004020202020204" pitchFamily="34" charset="0"/>
            </a:rPr>
            <a:t>Prompt complementar:</a:t>
          </a:r>
        </a:p>
        <a:p>
          <a:pPr>
            <a:buNone/>
          </a:pPr>
          <a:r>
            <a:rPr lang="pt-BR" sz="1400" b="0" dirty="0">
              <a:solidFill>
                <a:srgbClr val="000000"/>
              </a:solidFill>
              <a:latin typeface="Aptos" panose="020B0004020202020204" pitchFamily="34" charset="0"/>
              <a:ea typeface="Aptos" panose="020B0004020202020204" pitchFamily="34" charset="0"/>
              <a:cs typeface="Arial" panose="020B0604020202020204" pitchFamily="34" charset="0"/>
            </a:rPr>
            <a:t>refaça a tabela, entendendo que o apetite a riscos da administração é 7,99, ou seja, riscos acima disso, necessitam medidas de tratamento. E riscos acima de 15,99, são riscos não aceitáveis, e necessitam de avaliação pontual pela administração, ainda que tenha medidas mitigadoras</a:t>
          </a:r>
          <a:r>
            <a:rPr lang="pt-BR" sz="1400" dirty="0">
              <a:latin typeface="Aptos" panose="020B0004020202020204" pitchFamily="34" charset="0"/>
            </a:rPr>
            <a:t>.</a:t>
          </a:r>
        </a:p>
      </dgm:t>
    </dgm:pt>
    <dgm:pt modelId="{65A3EE45-9CE6-40D8-83BA-80E3C7389745}" type="parTrans" cxnId="{AC6A837D-0C56-41BD-963F-75DF718B8618}">
      <dgm:prSet/>
      <dgm:spPr/>
      <dgm:t>
        <a:bodyPr/>
        <a:lstStyle/>
        <a:p>
          <a:endParaRPr lang="pt-BR"/>
        </a:p>
      </dgm:t>
    </dgm:pt>
    <dgm:pt modelId="{C9205248-07AE-43C5-81D6-4499D7BB3DCF}" type="sibTrans" cxnId="{AC6A837D-0C56-41BD-963F-75DF718B8618}">
      <dgm:prSet/>
      <dgm:spPr/>
      <dgm:t>
        <a:bodyPr/>
        <a:lstStyle/>
        <a:p>
          <a:endParaRPr lang="pt-BR"/>
        </a:p>
      </dgm:t>
    </dgm:pt>
    <dgm:pt modelId="{C9FB00B4-1D63-48D0-9549-0B168547BC8A}" type="pres">
      <dgm:prSet presAssocID="{6B114CA9-3061-4EC1-99DF-401BC467229B}" presName="diagram" presStyleCnt="0">
        <dgm:presLayoutVars>
          <dgm:dir/>
          <dgm:resizeHandles val="exact"/>
        </dgm:presLayoutVars>
      </dgm:prSet>
      <dgm:spPr/>
    </dgm:pt>
    <dgm:pt modelId="{20E9FA93-F3A3-40EF-ACFA-CD20F0EC83E8}" type="pres">
      <dgm:prSet presAssocID="{7751D3C2-BEE7-4A4B-8110-526B8CD693D2}" presName="node" presStyleLbl="node1" presStyleIdx="0" presStyleCnt="2" custScaleX="716084" custScaleY="425153" custLinFactNeighborX="-32836" custLinFactNeighborY="24551">
        <dgm:presLayoutVars>
          <dgm:bulletEnabled val="1"/>
        </dgm:presLayoutVars>
      </dgm:prSet>
      <dgm:spPr/>
    </dgm:pt>
    <dgm:pt modelId="{0A8F9E99-C2A6-454A-9E38-E7C12DF4E475}" type="pres">
      <dgm:prSet presAssocID="{C35CB88B-E70C-4FF8-AEB5-616D529C1E40}" presName="sibTrans" presStyleLbl="sibTrans2D1" presStyleIdx="0" presStyleCnt="1"/>
      <dgm:spPr/>
    </dgm:pt>
    <dgm:pt modelId="{B668B1FC-F621-41A0-9712-EC6C835A07B2}" type="pres">
      <dgm:prSet presAssocID="{C35CB88B-E70C-4FF8-AEB5-616D529C1E40}" presName="connectorText" presStyleLbl="sibTrans2D1" presStyleIdx="0" presStyleCnt="1"/>
      <dgm:spPr/>
    </dgm:pt>
    <dgm:pt modelId="{C512DE00-CE7A-4F38-99C6-DCEC097F6CAD}" type="pres">
      <dgm:prSet presAssocID="{6179F419-644D-4834-99C8-A29B20488B59}" presName="node" presStyleLbl="node1" presStyleIdx="1" presStyleCnt="2" custScaleX="668230" custScaleY="383017" custLinFactNeighborX="-40352" custLinFactNeighborY="502">
        <dgm:presLayoutVars>
          <dgm:bulletEnabled val="1"/>
        </dgm:presLayoutVars>
      </dgm:prSet>
      <dgm:spPr/>
    </dgm:pt>
  </dgm:ptLst>
  <dgm:cxnLst>
    <dgm:cxn modelId="{51376806-DC2B-42DF-B5E4-1AAC16DE5971}" type="presOf" srcId="{6B114CA9-3061-4EC1-99DF-401BC467229B}" destId="{C9FB00B4-1D63-48D0-9549-0B168547BC8A}" srcOrd="0" destOrd="0" presId="urn:microsoft.com/office/officeart/2005/8/layout/process5"/>
    <dgm:cxn modelId="{E19B9C13-0289-45BB-A3D7-9CD96E912E90}" type="presOf" srcId="{6179F419-644D-4834-99C8-A29B20488B59}" destId="{C512DE00-CE7A-4F38-99C6-DCEC097F6CAD}" srcOrd="0" destOrd="0" presId="urn:microsoft.com/office/officeart/2005/8/layout/process5"/>
    <dgm:cxn modelId="{E86D9130-D969-4FFF-BAC0-E5AD81E340C0}" type="presOf" srcId="{C35CB88B-E70C-4FF8-AEB5-616D529C1E40}" destId="{B668B1FC-F621-41A0-9712-EC6C835A07B2}" srcOrd="1" destOrd="0" presId="urn:microsoft.com/office/officeart/2005/8/layout/process5"/>
    <dgm:cxn modelId="{F5058E48-3837-43AB-88B9-81BCC50801E0}" srcId="{6B114CA9-3061-4EC1-99DF-401BC467229B}" destId="{7751D3C2-BEE7-4A4B-8110-526B8CD693D2}" srcOrd="0" destOrd="0" parTransId="{3708CDF2-CBC5-4112-B2E3-28B7E3B44806}" sibTransId="{C35CB88B-E70C-4FF8-AEB5-616D529C1E40}"/>
    <dgm:cxn modelId="{AC6A837D-0C56-41BD-963F-75DF718B8618}" srcId="{6B114CA9-3061-4EC1-99DF-401BC467229B}" destId="{6179F419-644D-4834-99C8-A29B20488B59}" srcOrd="1" destOrd="0" parTransId="{65A3EE45-9CE6-40D8-83BA-80E3C7389745}" sibTransId="{C9205248-07AE-43C5-81D6-4499D7BB3DCF}"/>
    <dgm:cxn modelId="{7D0A72BF-C4D8-4277-B7C5-88E59871BE4A}" type="presOf" srcId="{7751D3C2-BEE7-4A4B-8110-526B8CD693D2}" destId="{20E9FA93-F3A3-40EF-ACFA-CD20F0EC83E8}" srcOrd="0" destOrd="0" presId="urn:microsoft.com/office/officeart/2005/8/layout/process5"/>
    <dgm:cxn modelId="{B3692CDF-6B49-4F48-8AB9-721943630454}" type="presOf" srcId="{C35CB88B-E70C-4FF8-AEB5-616D529C1E40}" destId="{0A8F9E99-C2A6-454A-9E38-E7C12DF4E475}" srcOrd="0" destOrd="0" presId="urn:microsoft.com/office/officeart/2005/8/layout/process5"/>
    <dgm:cxn modelId="{CC73986B-831D-4E36-B3A2-979FEB80561C}" type="presParOf" srcId="{C9FB00B4-1D63-48D0-9549-0B168547BC8A}" destId="{20E9FA93-F3A3-40EF-ACFA-CD20F0EC83E8}" srcOrd="0" destOrd="0" presId="urn:microsoft.com/office/officeart/2005/8/layout/process5"/>
    <dgm:cxn modelId="{96C1CA7B-DDB8-4149-AA80-493263F057D7}" type="presParOf" srcId="{C9FB00B4-1D63-48D0-9549-0B168547BC8A}" destId="{0A8F9E99-C2A6-454A-9E38-E7C12DF4E475}" srcOrd="1" destOrd="0" presId="urn:microsoft.com/office/officeart/2005/8/layout/process5"/>
    <dgm:cxn modelId="{AB4AFAE1-A653-4E32-97EC-988B05E00A1D}" type="presParOf" srcId="{0A8F9E99-C2A6-454A-9E38-E7C12DF4E475}" destId="{B668B1FC-F621-41A0-9712-EC6C835A07B2}" srcOrd="0" destOrd="0" presId="urn:microsoft.com/office/officeart/2005/8/layout/process5"/>
    <dgm:cxn modelId="{970197C3-4260-4C73-9655-43AEA554A249}" type="presParOf" srcId="{C9FB00B4-1D63-48D0-9549-0B168547BC8A}" destId="{C512DE00-CE7A-4F38-99C6-DCEC097F6CAD}" srcOrd="2"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FA2628-7BD1-4216-98DB-23A8CCF275AC}" type="doc">
      <dgm:prSet loTypeId="urn:microsoft.com/office/officeart/2005/8/layout/arrow6" loCatId="relationship" qsTypeId="urn:microsoft.com/office/officeart/2005/8/quickstyle/simple1" qsCatId="simple" csTypeId="urn:microsoft.com/office/officeart/2005/8/colors/colorful1" csCatId="colorful" phldr="1"/>
      <dgm:spPr/>
      <dgm:t>
        <a:bodyPr/>
        <a:lstStyle/>
        <a:p>
          <a:endParaRPr lang="pt-BR"/>
        </a:p>
      </dgm:t>
    </dgm:pt>
    <dgm:pt modelId="{A4CE8116-D2E0-4FCC-8B16-4756B3F62DDF}">
      <dgm:prSet phldrT="[Texto]"/>
      <dgm:spPr>
        <a:solidFill>
          <a:srgbClr val="00002E"/>
        </a:solidFill>
      </dgm:spPr>
      <dgm:t>
        <a:bodyPr/>
        <a:lstStyle/>
        <a:p>
          <a:r>
            <a:rPr lang="pt-BR" dirty="0"/>
            <a:t>BENEFÍCIOS</a:t>
          </a:r>
        </a:p>
      </dgm:t>
    </dgm:pt>
    <dgm:pt modelId="{E029E361-9DD6-48BB-BEA3-CE9567A7CFA7}" type="parTrans" cxnId="{5D08245D-D955-46D1-8BE1-FCE6FC6F5D39}">
      <dgm:prSet/>
      <dgm:spPr/>
      <dgm:t>
        <a:bodyPr/>
        <a:lstStyle/>
        <a:p>
          <a:endParaRPr lang="pt-BR"/>
        </a:p>
      </dgm:t>
    </dgm:pt>
    <dgm:pt modelId="{1043A8C1-B994-4983-A5D1-938726DCF777}" type="sibTrans" cxnId="{5D08245D-D955-46D1-8BE1-FCE6FC6F5D39}">
      <dgm:prSet/>
      <dgm:spPr/>
      <dgm:t>
        <a:bodyPr/>
        <a:lstStyle/>
        <a:p>
          <a:endParaRPr lang="pt-BR"/>
        </a:p>
      </dgm:t>
    </dgm:pt>
    <dgm:pt modelId="{CFF1CC82-C878-4F2A-8C8A-A1F7843B176B}">
      <dgm:prSet phldrT="[Texto]"/>
      <dgm:spPr>
        <a:solidFill>
          <a:srgbClr val="00002E"/>
        </a:solidFill>
      </dgm:spPr>
      <dgm:t>
        <a:bodyPr/>
        <a:lstStyle/>
        <a:p>
          <a:r>
            <a:rPr lang="pt-BR" dirty="0"/>
            <a:t>RISCOS</a:t>
          </a:r>
        </a:p>
      </dgm:t>
    </dgm:pt>
    <dgm:pt modelId="{E2855DCE-9512-4E30-A4A4-5D19122D03F9}" type="parTrans" cxnId="{D027251D-AA52-46BB-8712-6781941F8BC8}">
      <dgm:prSet/>
      <dgm:spPr/>
      <dgm:t>
        <a:bodyPr/>
        <a:lstStyle/>
        <a:p>
          <a:endParaRPr lang="pt-BR"/>
        </a:p>
      </dgm:t>
    </dgm:pt>
    <dgm:pt modelId="{43821CFC-BDFD-46DC-BA5C-BAED49220DC9}" type="sibTrans" cxnId="{D027251D-AA52-46BB-8712-6781941F8BC8}">
      <dgm:prSet/>
      <dgm:spPr/>
      <dgm:t>
        <a:bodyPr/>
        <a:lstStyle/>
        <a:p>
          <a:endParaRPr lang="pt-BR"/>
        </a:p>
      </dgm:t>
    </dgm:pt>
    <dgm:pt modelId="{E9D3BDE8-E848-4AB1-8528-02DE8712DBE2}" type="pres">
      <dgm:prSet presAssocID="{77FA2628-7BD1-4216-98DB-23A8CCF275AC}" presName="compositeShape" presStyleCnt="0">
        <dgm:presLayoutVars>
          <dgm:chMax val="2"/>
          <dgm:dir/>
          <dgm:resizeHandles val="exact"/>
        </dgm:presLayoutVars>
      </dgm:prSet>
      <dgm:spPr/>
    </dgm:pt>
    <dgm:pt modelId="{24EA465E-CF11-44E2-8622-7D5AB3F807E2}" type="pres">
      <dgm:prSet presAssocID="{77FA2628-7BD1-4216-98DB-23A8CCF275AC}" presName="ribbon" presStyleLbl="node1" presStyleIdx="0" presStyleCnt="1"/>
      <dgm:spPr>
        <a:solidFill>
          <a:srgbClr val="000058"/>
        </a:solidFill>
      </dgm:spPr>
    </dgm:pt>
    <dgm:pt modelId="{D714A720-61A2-41C1-86E8-5C1252970B48}" type="pres">
      <dgm:prSet presAssocID="{77FA2628-7BD1-4216-98DB-23A8CCF275AC}" presName="leftArrowText" presStyleLbl="node1" presStyleIdx="0" presStyleCnt="1">
        <dgm:presLayoutVars>
          <dgm:chMax val="0"/>
          <dgm:bulletEnabled val="1"/>
        </dgm:presLayoutVars>
      </dgm:prSet>
      <dgm:spPr/>
    </dgm:pt>
    <dgm:pt modelId="{A61CAD75-1CE9-45BE-8FAE-D9F50378571E}" type="pres">
      <dgm:prSet presAssocID="{77FA2628-7BD1-4216-98DB-23A8CCF275AC}" presName="rightArrowText" presStyleLbl="node1" presStyleIdx="0" presStyleCnt="1">
        <dgm:presLayoutVars>
          <dgm:chMax val="0"/>
          <dgm:bulletEnabled val="1"/>
        </dgm:presLayoutVars>
      </dgm:prSet>
      <dgm:spPr/>
    </dgm:pt>
  </dgm:ptLst>
  <dgm:cxnLst>
    <dgm:cxn modelId="{D027251D-AA52-46BB-8712-6781941F8BC8}" srcId="{77FA2628-7BD1-4216-98DB-23A8CCF275AC}" destId="{CFF1CC82-C878-4F2A-8C8A-A1F7843B176B}" srcOrd="1" destOrd="0" parTransId="{E2855DCE-9512-4E30-A4A4-5D19122D03F9}" sibTransId="{43821CFC-BDFD-46DC-BA5C-BAED49220DC9}"/>
    <dgm:cxn modelId="{5D08245D-D955-46D1-8BE1-FCE6FC6F5D39}" srcId="{77FA2628-7BD1-4216-98DB-23A8CCF275AC}" destId="{A4CE8116-D2E0-4FCC-8B16-4756B3F62DDF}" srcOrd="0" destOrd="0" parTransId="{E029E361-9DD6-48BB-BEA3-CE9567A7CFA7}" sibTransId="{1043A8C1-B994-4983-A5D1-938726DCF777}"/>
    <dgm:cxn modelId="{A5546FA3-3885-4A60-9FB2-B34976194247}" type="presOf" srcId="{CFF1CC82-C878-4F2A-8C8A-A1F7843B176B}" destId="{A61CAD75-1CE9-45BE-8FAE-D9F50378571E}" srcOrd="0" destOrd="0" presId="urn:microsoft.com/office/officeart/2005/8/layout/arrow6"/>
    <dgm:cxn modelId="{FF8B0FCF-CD1E-46A6-B8BB-8AA04F56029F}" type="presOf" srcId="{77FA2628-7BD1-4216-98DB-23A8CCF275AC}" destId="{E9D3BDE8-E848-4AB1-8528-02DE8712DBE2}" srcOrd="0" destOrd="0" presId="urn:microsoft.com/office/officeart/2005/8/layout/arrow6"/>
    <dgm:cxn modelId="{33714AE1-0863-435C-9779-990E8DEFE637}" type="presOf" srcId="{A4CE8116-D2E0-4FCC-8B16-4756B3F62DDF}" destId="{D714A720-61A2-41C1-86E8-5C1252970B48}" srcOrd="0" destOrd="0" presId="urn:microsoft.com/office/officeart/2005/8/layout/arrow6"/>
    <dgm:cxn modelId="{6C8C4A66-8C4F-4FAA-9E3A-26BB18F3631F}" type="presParOf" srcId="{E9D3BDE8-E848-4AB1-8528-02DE8712DBE2}" destId="{24EA465E-CF11-44E2-8622-7D5AB3F807E2}" srcOrd="0" destOrd="0" presId="urn:microsoft.com/office/officeart/2005/8/layout/arrow6"/>
    <dgm:cxn modelId="{11BE8DAB-E648-4FEC-9E10-0868F5A0A099}" type="presParOf" srcId="{E9D3BDE8-E848-4AB1-8528-02DE8712DBE2}" destId="{D714A720-61A2-41C1-86E8-5C1252970B48}" srcOrd="1" destOrd="0" presId="urn:microsoft.com/office/officeart/2005/8/layout/arrow6"/>
    <dgm:cxn modelId="{FE146462-E340-4950-8713-BF9DE0F63029}" type="presParOf" srcId="{E9D3BDE8-E848-4AB1-8528-02DE8712DBE2}" destId="{A61CAD75-1CE9-45BE-8FAE-D9F50378571E}" srcOrd="2" destOrd="0" presId="urn:microsoft.com/office/officeart/2005/8/layout/arrow6"/>
  </dgm:cxnLst>
  <dgm:bg>
    <a:noFill/>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CB547392-1B5B-412C-B86E-AE3AAF779865}"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pt-BR"/>
        </a:p>
      </dgm:t>
    </dgm:pt>
    <dgm:pt modelId="{1C9396D9-AE61-4F83-A379-C6920DC99B14}">
      <dgm:prSet phldrT="[Texto]" custT="1"/>
      <dgm:spPr>
        <a:solidFill>
          <a:srgbClr val="00002E"/>
        </a:solidFill>
      </dgm:spPr>
      <dgm:t>
        <a:bodyPr/>
        <a:lstStyle/>
        <a:p>
          <a:r>
            <a:rPr lang="pt-BR" sz="1600" dirty="0"/>
            <a:t>DEFINIÇÕES.</a:t>
          </a:r>
        </a:p>
      </dgm:t>
    </dgm:pt>
    <dgm:pt modelId="{77258ECD-8B12-46FF-ABA8-203B23878A3C}" type="parTrans" cxnId="{31F730A1-5D8E-42FD-9ED3-DEDDCEEC61B4}">
      <dgm:prSet/>
      <dgm:spPr/>
      <dgm:t>
        <a:bodyPr/>
        <a:lstStyle/>
        <a:p>
          <a:endParaRPr lang="pt-BR"/>
        </a:p>
      </dgm:t>
    </dgm:pt>
    <dgm:pt modelId="{35F2C2D8-1A23-4A14-8C76-BE012C367FA4}" type="sibTrans" cxnId="{31F730A1-5D8E-42FD-9ED3-DEDDCEEC61B4}">
      <dgm:prSet/>
      <dgm:spPr/>
      <dgm:t>
        <a:bodyPr/>
        <a:lstStyle/>
        <a:p>
          <a:endParaRPr lang="pt-BR"/>
        </a:p>
      </dgm:t>
    </dgm:pt>
    <dgm:pt modelId="{E558271E-0763-4897-8F06-31B47F6C6DD5}">
      <dgm:prSet phldrT="[Texto]" custT="1"/>
      <dgm:spPr>
        <a:solidFill>
          <a:srgbClr val="00002E"/>
        </a:solidFill>
      </dgm:spPr>
      <dgm:t>
        <a:bodyPr/>
        <a:lstStyle/>
        <a:p>
          <a:r>
            <a:rPr lang="pt-BR" sz="1600" dirty="0"/>
            <a:t>DO RESPEITO AOS DIREITOS FUNDAMENTAIS.</a:t>
          </a:r>
        </a:p>
      </dgm:t>
    </dgm:pt>
    <dgm:pt modelId="{2BFDB2D4-FD39-439F-B044-2332818EA577}" type="parTrans" cxnId="{1224E043-0B69-4773-909A-4154625C57F5}">
      <dgm:prSet/>
      <dgm:spPr/>
      <dgm:t>
        <a:bodyPr/>
        <a:lstStyle/>
        <a:p>
          <a:endParaRPr lang="pt-BR"/>
        </a:p>
      </dgm:t>
    </dgm:pt>
    <dgm:pt modelId="{7FFD59FD-1F6B-4174-BE28-3B1DA9C5682F}" type="sibTrans" cxnId="{1224E043-0B69-4773-909A-4154625C57F5}">
      <dgm:prSet/>
      <dgm:spPr/>
      <dgm:t>
        <a:bodyPr/>
        <a:lstStyle/>
        <a:p>
          <a:endParaRPr lang="pt-BR"/>
        </a:p>
      </dgm:t>
    </dgm:pt>
    <dgm:pt modelId="{04760F41-EDCC-42A1-9129-AC61185B39B9}">
      <dgm:prSet phldrT="[Texto]" custT="1"/>
      <dgm:spPr>
        <a:solidFill>
          <a:srgbClr val="00002E"/>
        </a:solidFill>
      </dgm:spPr>
      <dgm:t>
        <a:bodyPr/>
        <a:lstStyle/>
        <a:p>
          <a:r>
            <a:rPr lang="pt-BR" sz="1600" dirty="0"/>
            <a:t>DAS MEDIDAS DE GOVERNANÇA.</a:t>
          </a:r>
        </a:p>
      </dgm:t>
    </dgm:pt>
    <dgm:pt modelId="{CB229323-D244-40B5-8CFC-E32A23FE6305}" type="parTrans" cxnId="{48F4248F-F129-4F24-B361-7C1EAAAF18A0}">
      <dgm:prSet/>
      <dgm:spPr/>
      <dgm:t>
        <a:bodyPr/>
        <a:lstStyle/>
        <a:p>
          <a:endParaRPr lang="pt-BR"/>
        </a:p>
      </dgm:t>
    </dgm:pt>
    <dgm:pt modelId="{73F0EC6A-5AAA-40C3-8951-A736BC0E7D80}" type="sibTrans" cxnId="{48F4248F-F129-4F24-B361-7C1EAAAF18A0}">
      <dgm:prSet/>
      <dgm:spPr/>
      <dgm:t>
        <a:bodyPr/>
        <a:lstStyle/>
        <a:p>
          <a:endParaRPr lang="pt-BR"/>
        </a:p>
      </dgm:t>
    </dgm:pt>
    <dgm:pt modelId="{C9445130-CD33-433E-BA7A-5812F0639E70}">
      <dgm:prSet phldrT="[Texto]" custT="1"/>
      <dgm:spPr>
        <a:solidFill>
          <a:srgbClr val="00002E"/>
        </a:solidFill>
      </dgm:spPr>
      <dgm:t>
        <a:bodyPr/>
        <a:lstStyle/>
        <a:p>
          <a:r>
            <a:rPr lang="pt-BR" sz="1600" dirty="0"/>
            <a:t>DO USO E DA CONTRATAÇÃO DE MODELOS DE INTELIGÊNCIAS ARTIFICIAIS.</a:t>
          </a:r>
        </a:p>
      </dgm:t>
    </dgm:pt>
    <dgm:pt modelId="{3E119A8E-1326-4E11-84CC-8825897F2F5A}" type="parTrans" cxnId="{FE4FC353-7BA2-4316-A74E-0E5281EC8D24}">
      <dgm:prSet/>
      <dgm:spPr/>
      <dgm:t>
        <a:bodyPr/>
        <a:lstStyle/>
        <a:p>
          <a:endParaRPr lang="pt-BR"/>
        </a:p>
      </dgm:t>
    </dgm:pt>
    <dgm:pt modelId="{ECEAD8A9-E1DD-4B38-87C5-09903474E192}" type="sibTrans" cxnId="{FE4FC353-7BA2-4316-A74E-0E5281EC8D24}">
      <dgm:prSet/>
      <dgm:spPr/>
      <dgm:t>
        <a:bodyPr/>
        <a:lstStyle/>
        <a:p>
          <a:endParaRPr lang="pt-BR"/>
        </a:p>
      </dgm:t>
    </dgm:pt>
    <dgm:pt modelId="{CE8521C7-03F2-4AAF-82A5-ADD2F26D0105}">
      <dgm:prSet phldrT="[Texto]" custT="1"/>
      <dgm:spPr>
        <a:solidFill>
          <a:srgbClr val="00002E"/>
        </a:solidFill>
      </dgm:spPr>
      <dgm:t>
        <a:bodyPr/>
        <a:lstStyle/>
        <a:p>
          <a:r>
            <a:rPr lang="pt-BR" sz="1600" dirty="0"/>
            <a:t>DO CONTROLE DO USUÁRIO.</a:t>
          </a:r>
        </a:p>
      </dgm:t>
    </dgm:pt>
    <dgm:pt modelId="{1C7A50A7-CD79-47CF-9759-F89588C2340C}" type="parTrans" cxnId="{81109E0C-D5A0-48D2-A4ED-688DEA0768B8}">
      <dgm:prSet/>
      <dgm:spPr/>
      <dgm:t>
        <a:bodyPr/>
        <a:lstStyle/>
        <a:p>
          <a:endParaRPr lang="pt-BR"/>
        </a:p>
      </dgm:t>
    </dgm:pt>
    <dgm:pt modelId="{7AF5EAE7-8E01-4808-91A0-97C94443F4DD}" type="sibTrans" cxnId="{81109E0C-D5A0-48D2-A4ED-688DEA0768B8}">
      <dgm:prSet/>
      <dgm:spPr/>
      <dgm:t>
        <a:bodyPr/>
        <a:lstStyle/>
        <a:p>
          <a:endParaRPr lang="pt-BR"/>
        </a:p>
      </dgm:t>
    </dgm:pt>
    <dgm:pt modelId="{19A354AA-CB71-436F-A6C7-4D2F88942151}" type="pres">
      <dgm:prSet presAssocID="{CB547392-1B5B-412C-B86E-AE3AAF779865}" presName="linear" presStyleCnt="0">
        <dgm:presLayoutVars>
          <dgm:animLvl val="lvl"/>
          <dgm:resizeHandles val="exact"/>
        </dgm:presLayoutVars>
      </dgm:prSet>
      <dgm:spPr/>
    </dgm:pt>
    <dgm:pt modelId="{B12AB3DB-FE07-4E6E-BB5C-4D2A2A0092CB}" type="pres">
      <dgm:prSet presAssocID="{1C9396D9-AE61-4F83-A379-C6920DC99B14}" presName="parentText" presStyleLbl="node1" presStyleIdx="0" presStyleCnt="5" custLinFactY="-53097" custLinFactNeighborX="-1588" custLinFactNeighborY="-100000">
        <dgm:presLayoutVars>
          <dgm:chMax val="0"/>
          <dgm:bulletEnabled val="1"/>
        </dgm:presLayoutVars>
      </dgm:prSet>
      <dgm:spPr/>
    </dgm:pt>
    <dgm:pt modelId="{70A3A6A7-B890-48E5-8C84-805330E4F7A5}" type="pres">
      <dgm:prSet presAssocID="{35F2C2D8-1A23-4A14-8C76-BE012C367FA4}" presName="spacer" presStyleCnt="0"/>
      <dgm:spPr/>
    </dgm:pt>
    <dgm:pt modelId="{FD7FBFFF-C8EA-4E5E-8146-9E90FB2801DA}" type="pres">
      <dgm:prSet presAssocID="{E558271E-0763-4897-8F06-31B47F6C6DD5}" presName="parentText" presStyleLbl="node1" presStyleIdx="1" presStyleCnt="5">
        <dgm:presLayoutVars>
          <dgm:chMax val="0"/>
          <dgm:bulletEnabled val="1"/>
        </dgm:presLayoutVars>
      </dgm:prSet>
      <dgm:spPr/>
    </dgm:pt>
    <dgm:pt modelId="{3873FC15-7805-4D94-9F32-48B724BA0BEC}" type="pres">
      <dgm:prSet presAssocID="{7FFD59FD-1F6B-4174-BE28-3B1DA9C5682F}" presName="spacer" presStyleCnt="0"/>
      <dgm:spPr/>
    </dgm:pt>
    <dgm:pt modelId="{FE514AFD-3893-4591-BE2A-DDB41B9937C6}" type="pres">
      <dgm:prSet presAssocID="{04760F41-EDCC-42A1-9129-AC61185B39B9}" presName="parentText" presStyleLbl="node1" presStyleIdx="2" presStyleCnt="5">
        <dgm:presLayoutVars>
          <dgm:chMax val="0"/>
          <dgm:bulletEnabled val="1"/>
        </dgm:presLayoutVars>
      </dgm:prSet>
      <dgm:spPr/>
    </dgm:pt>
    <dgm:pt modelId="{E6F1352B-1732-4D23-8E2A-A549233E5D01}" type="pres">
      <dgm:prSet presAssocID="{73F0EC6A-5AAA-40C3-8951-A736BC0E7D80}" presName="spacer" presStyleCnt="0"/>
      <dgm:spPr/>
    </dgm:pt>
    <dgm:pt modelId="{417D6DC8-E902-4CF5-AB4E-454F2ED5C32D}" type="pres">
      <dgm:prSet presAssocID="{C9445130-CD33-433E-BA7A-5812F0639E70}" presName="parentText" presStyleLbl="node1" presStyleIdx="3" presStyleCnt="5">
        <dgm:presLayoutVars>
          <dgm:chMax val="0"/>
          <dgm:bulletEnabled val="1"/>
        </dgm:presLayoutVars>
      </dgm:prSet>
      <dgm:spPr/>
    </dgm:pt>
    <dgm:pt modelId="{9DC7C0D5-1B07-4E3B-B79F-E9D31373D13C}" type="pres">
      <dgm:prSet presAssocID="{ECEAD8A9-E1DD-4B38-87C5-09903474E192}" presName="spacer" presStyleCnt="0"/>
      <dgm:spPr/>
    </dgm:pt>
    <dgm:pt modelId="{73DF926A-DAC4-49C9-88C4-3766058702AF}" type="pres">
      <dgm:prSet presAssocID="{CE8521C7-03F2-4AAF-82A5-ADD2F26D0105}" presName="parentText" presStyleLbl="node1" presStyleIdx="4" presStyleCnt="5">
        <dgm:presLayoutVars>
          <dgm:chMax val="0"/>
          <dgm:bulletEnabled val="1"/>
        </dgm:presLayoutVars>
      </dgm:prSet>
      <dgm:spPr/>
    </dgm:pt>
  </dgm:ptLst>
  <dgm:cxnLst>
    <dgm:cxn modelId="{81109E0C-D5A0-48D2-A4ED-688DEA0768B8}" srcId="{CB547392-1B5B-412C-B86E-AE3AAF779865}" destId="{CE8521C7-03F2-4AAF-82A5-ADD2F26D0105}" srcOrd="4" destOrd="0" parTransId="{1C7A50A7-CD79-47CF-9759-F89588C2340C}" sibTransId="{7AF5EAE7-8E01-4808-91A0-97C94443F4DD}"/>
    <dgm:cxn modelId="{1351BD0F-6714-458C-94EE-6CF4D57317B7}" type="presOf" srcId="{E558271E-0763-4897-8F06-31B47F6C6DD5}" destId="{FD7FBFFF-C8EA-4E5E-8146-9E90FB2801DA}" srcOrd="0" destOrd="0" presId="urn:microsoft.com/office/officeart/2005/8/layout/vList2"/>
    <dgm:cxn modelId="{E73B9526-2240-4700-82CB-2C039FE6B64A}" type="presOf" srcId="{1C9396D9-AE61-4F83-A379-C6920DC99B14}" destId="{B12AB3DB-FE07-4E6E-BB5C-4D2A2A0092CB}" srcOrd="0" destOrd="0" presId="urn:microsoft.com/office/officeart/2005/8/layout/vList2"/>
    <dgm:cxn modelId="{5DABD033-A4CB-4DC9-980D-88116B5269C9}" type="presOf" srcId="{CE8521C7-03F2-4AAF-82A5-ADD2F26D0105}" destId="{73DF926A-DAC4-49C9-88C4-3766058702AF}" srcOrd="0" destOrd="0" presId="urn:microsoft.com/office/officeart/2005/8/layout/vList2"/>
    <dgm:cxn modelId="{A7FE5341-2C5B-4BDC-8534-AB55E1671033}" type="presOf" srcId="{04760F41-EDCC-42A1-9129-AC61185B39B9}" destId="{FE514AFD-3893-4591-BE2A-DDB41B9937C6}" srcOrd="0" destOrd="0" presId="urn:microsoft.com/office/officeart/2005/8/layout/vList2"/>
    <dgm:cxn modelId="{1224E043-0B69-4773-909A-4154625C57F5}" srcId="{CB547392-1B5B-412C-B86E-AE3AAF779865}" destId="{E558271E-0763-4897-8F06-31B47F6C6DD5}" srcOrd="1" destOrd="0" parTransId="{2BFDB2D4-FD39-439F-B044-2332818EA577}" sibTransId="{7FFD59FD-1F6B-4174-BE28-3B1DA9C5682F}"/>
    <dgm:cxn modelId="{FE4FC353-7BA2-4316-A74E-0E5281EC8D24}" srcId="{CB547392-1B5B-412C-B86E-AE3AAF779865}" destId="{C9445130-CD33-433E-BA7A-5812F0639E70}" srcOrd="3" destOrd="0" parTransId="{3E119A8E-1326-4E11-84CC-8825897F2F5A}" sibTransId="{ECEAD8A9-E1DD-4B38-87C5-09903474E192}"/>
    <dgm:cxn modelId="{48F4248F-F129-4F24-B361-7C1EAAAF18A0}" srcId="{CB547392-1B5B-412C-B86E-AE3AAF779865}" destId="{04760F41-EDCC-42A1-9129-AC61185B39B9}" srcOrd="2" destOrd="0" parTransId="{CB229323-D244-40B5-8CFC-E32A23FE6305}" sibTransId="{73F0EC6A-5AAA-40C3-8951-A736BC0E7D80}"/>
    <dgm:cxn modelId="{172B0996-D8AB-4033-87BA-DB1EB9908427}" type="presOf" srcId="{C9445130-CD33-433E-BA7A-5812F0639E70}" destId="{417D6DC8-E902-4CF5-AB4E-454F2ED5C32D}" srcOrd="0" destOrd="0" presId="urn:microsoft.com/office/officeart/2005/8/layout/vList2"/>
    <dgm:cxn modelId="{31F730A1-5D8E-42FD-9ED3-DEDDCEEC61B4}" srcId="{CB547392-1B5B-412C-B86E-AE3AAF779865}" destId="{1C9396D9-AE61-4F83-A379-C6920DC99B14}" srcOrd="0" destOrd="0" parTransId="{77258ECD-8B12-46FF-ABA8-203B23878A3C}" sibTransId="{35F2C2D8-1A23-4A14-8C76-BE012C367FA4}"/>
    <dgm:cxn modelId="{2F0EBFA9-B249-4959-ABD4-5A3CF41E1B31}" type="presOf" srcId="{CB547392-1B5B-412C-B86E-AE3AAF779865}" destId="{19A354AA-CB71-436F-A6C7-4D2F88942151}" srcOrd="0" destOrd="0" presId="urn:microsoft.com/office/officeart/2005/8/layout/vList2"/>
    <dgm:cxn modelId="{925BC4D0-E997-4F90-879E-B48BC0987742}" type="presParOf" srcId="{19A354AA-CB71-436F-A6C7-4D2F88942151}" destId="{B12AB3DB-FE07-4E6E-BB5C-4D2A2A0092CB}" srcOrd="0" destOrd="0" presId="urn:microsoft.com/office/officeart/2005/8/layout/vList2"/>
    <dgm:cxn modelId="{0C8A2554-6D09-4505-8F80-697A0A5E3317}" type="presParOf" srcId="{19A354AA-CB71-436F-A6C7-4D2F88942151}" destId="{70A3A6A7-B890-48E5-8C84-805330E4F7A5}" srcOrd="1" destOrd="0" presId="urn:microsoft.com/office/officeart/2005/8/layout/vList2"/>
    <dgm:cxn modelId="{61CCF42B-2691-4463-8ED0-D5F4A8C6DB1D}" type="presParOf" srcId="{19A354AA-CB71-436F-A6C7-4D2F88942151}" destId="{FD7FBFFF-C8EA-4E5E-8146-9E90FB2801DA}" srcOrd="2" destOrd="0" presId="urn:microsoft.com/office/officeart/2005/8/layout/vList2"/>
    <dgm:cxn modelId="{D8F72FF5-A0F3-4570-AAD6-50DD6D2BA224}" type="presParOf" srcId="{19A354AA-CB71-436F-A6C7-4D2F88942151}" destId="{3873FC15-7805-4D94-9F32-48B724BA0BEC}" srcOrd="3" destOrd="0" presId="urn:microsoft.com/office/officeart/2005/8/layout/vList2"/>
    <dgm:cxn modelId="{5ACF653D-92F9-4599-8824-5C504AB21E4E}" type="presParOf" srcId="{19A354AA-CB71-436F-A6C7-4D2F88942151}" destId="{FE514AFD-3893-4591-BE2A-DDB41B9937C6}" srcOrd="4" destOrd="0" presId="urn:microsoft.com/office/officeart/2005/8/layout/vList2"/>
    <dgm:cxn modelId="{1863921C-CADF-439C-A7EC-5C8A6E8A618A}" type="presParOf" srcId="{19A354AA-CB71-436F-A6C7-4D2F88942151}" destId="{E6F1352B-1732-4D23-8E2A-A549233E5D01}" srcOrd="5" destOrd="0" presId="urn:microsoft.com/office/officeart/2005/8/layout/vList2"/>
    <dgm:cxn modelId="{6780923D-7B7B-4A35-B10E-AC0353FD1F7C}" type="presParOf" srcId="{19A354AA-CB71-436F-A6C7-4D2F88942151}" destId="{417D6DC8-E902-4CF5-AB4E-454F2ED5C32D}" srcOrd="6" destOrd="0" presId="urn:microsoft.com/office/officeart/2005/8/layout/vList2"/>
    <dgm:cxn modelId="{C0C18FED-9B0D-46B6-B8D4-8F04FE04C8FE}" type="presParOf" srcId="{19A354AA-CB71-436F-A6C7-4D2F88942151}" destId="{9DC7C0D5-1B07-4E3B-B79F-E9D31373D13C}" srcOrd="7" destOrd="0" presId="urn:microsoft.com/office/officeart/2005/8/layout/vList2"/>
    <dgm:cxn modelId="{EAD4E3F0-E81B-463F-B230-557E5471ECB5}" type="presParOf" srcId="{19A354AA-CB71-436F-A6C7-4D2F88942151}" destId="{73DF926A-DAC4-49C9-88C4-3766058702AF}" srcOrd="8" destOrd="0" presId="urn:microsoft.com/office/officeart/2005/8/layout/vList2"/>
  </dgm:cxnLst>
  <dgm:bg>
    <a:solidFill>
      <a:srgbClr val="000058"/>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B5846D7-8D34-43F5-BBC9-7F3EB059DB27}" type="doc">
      <dgm:prSet loTypeId="urn:microsoft.com/office/officeart/2005/8/layout/hProcess9" loCatId="process" qsTypeId="urn:microsoft.com/office/officeart/2005/8/quickstyle/simple2" qsCatId="simple" csTypeId="urn:microsoft.com/office/officeart/2005/8/colors/accent2_4" csCatId="accent2" phldr="1"/>
      <dgm:spPr/>
    </dgm:pt>
    <dgm:pt modelId="{A9AE7735-32E4-4459-9400-2C329BE3C46E}">
      <dgm:prSet phldrT="[Texto]" custT="1"/>
      <dgm:spPr>
        <a:solidFill>
          <a:srgbClr val="002060"/>
        </a:solidFill>
      </dgm:spPr>
      <dgm:t>
        <a:bodyPr/>
        <a:lstStyle/>
        <a:p>
          <a:r>
            <a:rPr lang="pt-BR" sz="1050" b="1" dirty="0"/>
            <a:t>DFD</a:t>
          </a:r>
        </a:p>
      </dgm:t>
    </dgm:pt>
    <dgm:pt modelId="{F1564596-885A-4EFB-AC46-123A7E212EE9}" type="parTrans" cxnId="{101DF718-00AC-41BF-B561-CA7D7AD4EA0D}">
      <dgm:prSet/>
      <dgm:spPr/>
      <dgm:t>
        <a:bodyPr/>
        <a:lstStyle/>
        <a:p>
          <a:endParaRPr lang="pt-BR" sz="4000"/>
        </a:p>
      </dgm:t>
    </dgm:pt>
    <dgm:pt modelId="{7F276222-10B4-41A9-8F99-DE4981A4D135}" type="sibTrans" cxnId="{101DF718-00AC-41BF-B561-CA7D7AD4EA0D}">
      <dgm:prSet/>
      <dgm:spPr/>
      <dgm:t>
        <a:bodyPr/>
        <a:lstStyle/>
        <a:p>
          <a:endParaRPr lang="pt-BR" sz="4000"/>
        </a:p>
      </dgm:t>
    </dgm:pt>
    <dgm:pt modelId="{9CC22507-54F9-4903-8A60-7D107A81E6DE}">
      <dgm:prSet phldrT="[Texto]" custT="1"/>
      <dgm:spPr>
        <a:solidFill>
          <a:srgbClr val="002060"/>
        </a:solidFill>
      </dgm:spPr>
      <dgm:t>
        <a:bodyPr/>
        <a:lstStyle/>
        <a:p>
          <a:r>
            <a:rPr lang="pt-BR" sz="1050" b="1" dirty="0"/>
            <a:t>PCA</a:t>
          </a:r>
        </a:p>
      </dgm:t>
    </dgm:pt>
    <dgm:pt modelId="{BDC7F0D2-496A-4BE7-83C5-3052FA9B1FAE}" type="parTrans" cxnId="{C661F8B8-FD31-4572-9838-BCFDF03872C7}">
      <dgm:prSet/>
      <dgm:spPr/>
      <dgm:t>
        <a:bodyPr/>
        <a:lstStyle/>
        <a:p>
          <a:endParaRPr lang="pt-BR" sz="4000"/>
        </a:p>
      </dgm:t>
    </dgm:pt>
    <dgm:pt modelId="{62456DB1-BA43-4ABE-9B79-8FBE567BB1B5}" type="sibTrans" cxnId="{C661F8B8-FD31-4572-9838-BCFDF03872C7}">
      <dgm:prSet/>
      <dgm:spPr/>
      <dgm:t>
        <a:bodyPr/>
        <a:lstStyle/>
        <a:p>
          <a:endParaRPr lang="pt-BR" sz="4000"/>
        </a:p>
      </dgm:t>
    </dgm:pt>
    <dgm:pt modelId="{F9C0A6F4-14E5-48F4-9DD7-3FA3A2D985FA}">
      <dgm:prSet phldrT="[Texto]" custT="1"/>
      <dgm:spPr>
        <a:solidFill>
          <a:srgbClr val="002060"/>
        </a:solidFill>
      </dgm:spPr>
      <dgm:t>
        <a:bodyPr/>
        <a:lstStyle/>
        <a:p>
          <a:r>
            <a:rPr lang="pt-BR" sz="1050" b="1" dirty="0"/>
            <a:t>ETP</a:t>
          </a:r>
        </a:p>
      </dgm:t>
    </dgm:pt>
    <dgm:pt modelId="{CE0C1FC4-E763-4151-B864-A532DDE1EA3C}" type="parTrans" cxnId="{5F55F9D7-1E82-4147-B324-90E42BCC9BAE}">
      <dgm:prSet/>
      <dgm:spPr/>
      <dgm:t>
        <a:bodyPr/>
        <a:lstStyle/>
        <a:p>
          <a:endParaRPr lang="pt-BR" sz="4000"/>
        </a:p>
      </dgm:t>
    </dgm:pt>
    <dgm:pt modelId="{F02BF349-7BE7-4682-8342-A4795F10B2D3}" type="sibTrans" cxnId="{5F55F9D7-1E82-4147-B324-90E42BCC9BAE}">
      <dgm:prSet/>
      <dgm:spPr/>
      <dgm:t>
        <a:bodyPr/>
        <a:lstStyle/>
        <a:p>
          <a:endParaRPr lang="pt-BR" sz="4000"/>
        </a:p>
      </dgm:t>
    </dgm:pt>
    <dgm:pt modelId="{74A3DB45-4EF5-4693-98B7-BC75AFF69B39}">
      <dgm:prSet phldrT="[Texto]" custT="1"/>
      <dgm:spPr>
        <a:solidFill>
          <a:srgbClr val="002060"/>
        </a:solidFill>
      </dgm:spPr>
      <dgm:t>
        <a:bodyPr/>
        <a:lstStyle/>
        <a:p>
          <a:r>
            <a:rPr lang="pt-BR" sz="1050" b="1" dirty="0"/>
            <a:t>TR/PB</a:t>
          </a:r>
        </a:p>
      </dgm:t>
    </dgm:pt>
    <dgm:pt modelId="{4E9F9A9E-68F1-4A72-B1F1-36A3CC78F26A}" type="parTrans" cxnId="{9DBB0D55-F0E2-429F-948F-778160C87BB9}">
      <dgm:prSet/>
      <dgm:spPr/>
      <dgm:t>
        <a:bodyPr/>
        <a:lstStyle/>
        <a:p>
          <a:endParaRPr lang="pt-BR" sz="4000"/>
        </a:p>
      </dgm:t>
    </dgm:pt>
    <dgm:pt modelId="{93085505-2ABA-4275-8361-5E60FA001380}" type="sibTrans" cxnId="{9DBB0D55-F0E2-429F-948F-778160C87BB9}">
      <dgm:prSet/>
      <dgm:spPr/>
      <dgm:t>
        <a:bodyPr/>
        <a:lstStyle/>
        <a:p>
          <a:endParaRPr lang="pt-BR" sz="4000"/>
        </a:p>
      </dgm:t>
    </dgm:pt>
    <dgm:pt modelId="{92DA8D33-D0C4-485D-A94C-F06D91FEEFCF}">
      <dgm:prSet phldrT="[Texto]" custT="1"/>
      <dgm:spPr>
        <a:solidFill>
          <a:srgbClr val="002060"/>
        </a:solidFill>
      </dgm:spPr>
      <dgm:t>
        <a:bodyPr/>
        <a:lstStyle/>
        <a:p>
          <a:r>
            <a:rPr lang="pt-BR" sz="800" b="1" dirty="0"/>
            <a:t>Pesquisa de Preços</a:t>
          </a:r>
        </a:p>
      </dgm:t>
    </dgm:pt>
    <dgm:pt modelId="{68921B48-E5E3-4CDE-9F11-6F6300AE2483}" type="parTrans" cxnId="{2685AAF3-7BEE-499B-A9E8-AC9349BC3149}">
      <dgm:prSet/>
      <dgm:spPr/>
      <dgm:t>
        <a:bodyPr/>
        <a:lstStyle/>
        <a:p>
          <a:endParaRPr lang="pt-BR" sz="4000"/>
        </a:p>
      </dgm:t>
    </dgm:pt>
    <dgm:pt modelId="{6A0CCE4C-8605-467A-9011-B079998FC5CD}" type="sibTrans" cxnId="{2685AAF3-7BEE-499B-A9E8-AC9349BC3149}">
      <dgm:prSet/>
      <dgm:spPr/>
      <dgm:t>
        <a:bodyPr/>
        <a:lstStyle/>
        <a:p>
          <a:endParaRPr lang="pt-BR" sz="4000"/>
        </a:p>
      </dgm:t>
    </dgm:pt>
    <dgm:pt modelId="{FAAAD96A-D875-4640-8A14-0C6D232DF938}">
      <dgm:prSet phldrT="[Texto]" custT="1"/>
      <dgm:spPr>
        <a:solidFill>
          <a:srgbClr val="002060"/>
        </a:solidFill>
      </dgm:spPr>
      <dgm:t>
        <a:bodyPr/>
        <a:lstStyle/>
        <a:p>
          <a:r>
            <a:rPr lang="pt-BR" sz="1050" b="1"/>
            <a:t>Edital</a:t>
          </a:r>
        </a:p>
      </dgm:t>
    </dgm:pt>
    <dgm:pt modelId="{B6E92A76-6D0D-4D67-A37A-7562E4010A43}" type="parTrans" cxnId="{1E51750E-8403-4106-9D62-8FDCF94745C3}">
      <dgm:prSet/>
      <dgm:spPr/>
      <dgm:t>
        <a:bodyPr/>
        <a:lstStyle/>
        <a:p>
          <a:endParaRPr lang="pt-BR" sz="4000"/>
        </a:p>
      </dgm:t>
    </dgm:pt>
    <dgm:pt modelId="{6A76EEC2-7AF2-4668-8576-2B8CB97AC6EB}" type="sibTrans" cxnId="{1E51750E-8403-4106-9D62-8FDCF94745C3}">
      <dgm:prSet/>
      <dgm:spPr/>
      <dgm:t>
        <a:bodyPr/>
        <a:lstStyle/>
        <a:p>
          <a:endParaRPr lang="pt-BR" sz="4000"/>
        </a:p>
      </dgm:t>
    </dgm:pt>
    <dgm:pt modelId="{0B424692-A0F0-4EF6-AA26-1949B38C7973}">
      <dgm:prSet phldrT="[Texto]" custT="1"/>
      <dgm:spPr>
        <a:solidFill>
          <a:srgbClr val="002060"/>
        </a:solidFill>
      </dgm:spPr>
      <dgm:t>
        <a:bodyPr/>
        <a:lstStyle/>
        <a:p>
          <a:r>
            <a:rPr lang="pt-BR" sz="800" b="1" dirty="0"/>
            <a:t>Seleção do Fornecedor</a:t>
          </a:r>
        </a:p>
      </dgm:t>
    </dgm:pt>
    <dgm:pt modelId="{88347274-DFC0-4046-8079-C1E773F8E77A}" type="parTrans" cxnId="{56FA251F-5B06-41F4-BC92-7E56BF69A1EA}">
      <dgm:prSet/>
      <dgm:spPr/>
      <dgm:t>
        <a:bodyPr/>
        <a:lstStyle/>
        <a:p>
          <a:endParaRPr lang="pt-BR" sz="4000"/>
        </a:p>
      </dgm:t>
    </dgm:pt>
    <dgm:pt modelId="{5FAA64E8-F5EC-4946-95C1-0CF3D51445B3}" type="sibTrans" cxnId="{56FA251F-5B06-41F4-BC92-7E56BF69A1EA}">
      <dgm:prSet/>
      <dgm:spPr/>
      <dgm:t>
        <a:bodyPr/>
        <a:lstStyle/>
        <a:p>
          <a:endParaRPr lang="pt-BR" sz="4000"/>
        </a:p>
      </dgm:t>
    </dgm:pt>
    <dgm:pt modelId="{9DE31C2C-8B39-443A-912E-2A9C6229D4C5}">
      <dgm:prSet phldrT="[Texto]" custT="1"/>
      <dgm:spPr>
        <a:solidFill>
          <a:srgbClr val="002060"/>
        </a:solidFill>
      </dgm:spPr>
      <dgm:t>
        <a:bodyPr/>
        <a:lstStyle/>
        <a:p>
          <a:r>
            <a:rPr lang="pt-BR" sz="800" b="1"/>
            <a:t>Contratação</a:t>
          </a:r>
        </a:p>
      </dgm:t>
    </dgm:pt>
    <dgm:pt modelId="{0691D965-0DF9-4280-A05B-0D029901220A}" type="parTrans" cxnId="{EFAA97A7-CF0D-43C7-9E86-B499A61500E5}">
      <dgm:prSet/>
      <dgm:spPr/>
      <dgm:t>
        <a:bodyPr/>
        <a:lstStyle/>
        <a:p>
          <a:endParaRPr lang="pt-BR" sz="4000"/>
        </a:p>
      </dgm:t>
    </dgm:pt>
    <dgm:pt modelId="{40AEC6E3-2D71-4635-930F-DE9BFB874DAB}" type="sibTrans" cxnId="{EFAA97A7-CF0D-43C7-9E86-B499A61500E5}">
      <dgm:prSet/>
      <dgm:spPr/>
      <dgm:t>
        <a:bodyPr/>
        <a:lstStyle/>
        <a:p>
          <a:endParaRPr lang="pt-BR" sz="4000"/>
        </a:p>
      </dgm:t>
    </dgm:pt>
    <dgm:pt modelId="{A41C4CB8-145F-41FF-AF00-6A59CC5858F1}">
      <dgm:prSet phldrT="[Texto]" custT="1"/>
      <dgm:spPr>
        <a:solidFill>
          <a:srgbClr val="002060"/>
        </a:solidFill>
      </dgm:spPr>
      <dgm:t>
        <a:bodyPr/>
        <a:lstStyle/>
        <a:p>
          <a:r>
            <a:rPr lang="pt-BR" sz="1050" b="1" dirty="0"/>
            <a:t>Fiscalização</a:t>
          </a:r>
        </a:p>
      </dgm:t>
    </dgm:pt>
    <dgm:pt modelId="{9AD7F7DF-2C7D-4A4F-AE62-64C9B2B03D05}" type="parTrans" cxnId="{C80D42FB-B1E6-4373-8336-D95F16AC9D85}">
      <dgm:prSet/>
      <dgm:spPr/>
      <dgm:t>
        <a:bodyPr/>
        <a:lstStyle/>
        <a:p>
          <a:endParaRPr lang="pt-BR" sz="4000"/>
        </a:p>
      </dgm:t>
    </dgm:pt>
    <dgm:pt modelId="{060804BF-FE10-4A07-850F-CA0F1DC34356}" type="sibTrans" cxnId="{C80D42FB-B1E6-4373-8336-D95F16AC9D85}">
      <dgm:prSet/>
      <dgm:spPr/>
      <dgm:t>
        <a:bodyPr/>
        <a:lstStyle/>
        <a:p>
          <a:endParaRPr lang="pt-BR" sz="4000"/>
        </a:p>
      </dgm:t>
    </dgm:pt>
    <dgm:pt modelId="{0402DC96-78BC-40BF-9873-4D180439ED63}">
      <dgm:prSet phldrT="[Texto]" custT="1"/>
      <dgm:spPr>
        <a:solidFill>
          <a:srgbClr val="002060"/>
        </a:solidFill>
      </dgm:spPr>
      <dgm:t>
        <a:bodyPr/>
        <a:lstStyle/>
        <a:p>
          <a:r>
            <a:rPr lang="pt-BR" sz="800" b="1" dirty="0"/>
            <a:t>Encerramento</a:t>
          </a:r>
        </a:p>
      </dgm:t>
    </dgm:pt>
    <dgm:pt modelId="{C1AA9117-25E1-4C7E-86C2-66CCA81E8D45}" type="parTrans" cxnId="{61CA771B-A394-4A25-86E0-C851E990FED3}">
      <dgm:prSet/>
      <dgm:spPr/>
      <dgm:t>
        <a:bodyPr/>
        <a:lstStyle/>
        <a:p>
          <a:endParaRPr lang="pt-BR" sz="4000"/>
        </a:p>
      </dgm:t>
    </dgm:pt>
    <dgm:pt modelId="{F45C4040-0ADD-474E-9549-172BD1588D1E}" type="sibTrans" cxnId="{61CA771B-A394-4A25-86E0-C851E990FED3}">
      <dgm:prSet/>
      <dgm:spPr/>
      <dgm:t>
        <a:bodyPr/>
        <a:lstStyle/>
        <a:p>
          <a:endParaRPr lang="pt-BR" sz="4000"/>
        </a:p>
      </dgm:t>
    </dgm:pt>
    <dgm:pt modelId="{850393AD-DBDE-4DCF-8135-2DEF1EA2392F}">
      <dgm:prSet phldrT="[Texto]" custT="1"/>
      <dgm:spPr>
        <a:solidFill>
          <a:srgbClr val="002060"/>
        </a:solidFill>
      </dgm:spPr>
      <dgm:t>
        <a:bodyPr/>
        <a:lstStyle/>
        <a:p>
          <a:r>
            <a:rPr lang="pt-BR" sz="1050" b="1" dirty="0"/>
            <a:t>Mapa de Riscos</a:t>
          </a:r>
        </a:p>
      </dgm:t>
    </dgm:pt>
    <dgm:pt modelId="{52ADBD7C-2059-438F-96F7-D86DEC30EAB5}" type="parTrans" cxnId="{2B8D9FB7-6A51-4A6A-83CA-6E4C71C07A6E}">
      <dgm:prSet/>
      <dgm:spPr/>
      <dgm:t>
        <a:bodyPr/>
        <a:lstStyle/>
        <a:p>
          <a:endParaRPr lang="pt-BR"/>
        </a:p>
      </dgm:t>
    </dgm:pt>
    <dgm:pt modelId="{9CEB166A-4DAE-44C9-A1B1-16250C081A1E}" type="sibTrans" cxnId="{2B8D9FB7-6A51-4A6A-83CA-6E4C71C07A6E}">
      <dgm:prSet/>
      <dgm:spPr/>
      <dgm:t>
        <a:bodyPr/>
        <a:lstStyle/>
        <a:p>
          <a:endParaRPr lang="pt-BR"/>
        </a:p>
      </dgm:t>
    </dgm:pt>
    <dgm:pt modelId="{17FDAF13-7F11-465F-A5C3-F841CA477BB4}" type="pres">
      <dgm:prSet presAssocID="{0B5846D7-8D34-43F5-BBC9-7F3EB059DB27}" presName="CompostProcess" presStyleCnt="0">
        <dgm:presLayoutVars>
          <dgm:dir/>
          <dgm:resizeHandles val="exact"/>
        </dgm:presLayoutVars>
      </dgm:prSet>
      <dgm:spPr/>
    </dgm:pt>
    <dgm:pt modelId="{DC88D782-1784-48C0-BD0F-262F32AEBE02}" type="pres">
      <dgm:prSet presAssocID="{0B5846D7-8D34-43F5-BBC9-7F3EB059DB27}" presName="arrow" presStyleLbl="bgShp" presStyleIdx="0" presStyleCnt="1" custScaleX="117647" custLinFactNeighborX="311">
        <dgm:style>
          <a:lnRef idx="3">
            <a:schemeClr val="lt1"/>
          </a:lnRef>
          <a:fillRef idx="1">
            <a:schemeClr val="accent2"/>
          </a:fillRef>
          <a:effectRef idx="1">
            <a:schemeClr val="accent2"/>
          </a:effectRef>
          <a:fontRef idx="minor">
            <a:schemeClr val="lt1"/>
          </a:fontRef>
        </dgm:style>
      </dgm:prSet>
      <dgm:spPr>
        <a:solidFill>
          <a:srgbClr val="00204F"/>
        </a:solidFill>
      </dgm:spPr>
    </dgm:pt>
    <dgm:pt modelId="{A27640E3-9428-415F-9FED-2DCA79B31450}" type="pres">
      <dgm:prSet presAssocID="{0B5846D7-8D34-43F5-BBC9-7F3EB059DB27}" presName="linearProcess" presStyleCnt="0"/>
      <dgm:spPr/>
    </dgm:pt>
    <dgm:pt modelId="{CB588B05-46B9-4BDE-B990-21A4D0D00274}" type="pres">
      <dgm:prSet presAssocID="{A9AE7735-32E4-4459-9400-2C329BE3C46E}" presName="textNode" presStyleLbl="node1" presStyleIdx="0" presStyleCnt="11">
        <dgm:presLayoutVars>
          <dgm:bulletEnabled val="1"/>
        </dgm:presLayoutVars>
      </dgm:prSet>
      <dgm:spPr/>
    </dgm:pt>
    <dgm:pt modelId="{A0F312BE-D0E7-49C5-81BE-53B43C373B6E}" type="pres">
      <dgm:prSet presAssocID="{7F276222-10B4-41A9-8F99-DE4981A4D135}" presName="sibTrans" presStyleCnt="0"/>
      <dgm:spPr/>
    </dgm:pt>
    <dgm:pt modelId="{79047A4C-4186-4F99-A376-4BE9A537BBAE}" type="pres">
      <dgm:prSet presAssocID="{9CC22507-54F9-4903-8A60-7D107A81E6DE}" presName="textNode" presStyleLbl="node1" presStyleIdx="1" presStyleCnt="11">
        <dgm:presLayoutVars>
          <dgm:bulletEnabled val="1"/>
        </dgm:presLayoutVars>
      </dgm:prSet>
      <dgm:spPr/>
    </dgm:pt>
    <dgm:pt modelId="{5BE0648B-2F04-4EF5-9D57-886460E6A66D}" type="pres">
      <dgm:prSet presAssocID="{62456DB1-BA43-4ABE-9B79-8FBE567BB1B5}" presName="sibTrans" presStyleCnt="0"/>
      <dgm:spPr/>
    </dgm:pt>
    <dgm:pt modelId="{6D61CA2F-5E89-469E-9F27-F5B3EBBD5395}" type="pres">
      <dgm:prSet presAssocID="{F9C0A6F4-14E5-48F4-9DD7-3FA3A2D985FA}" presName="textNode" presStyleLbl="node1" presStyleIdx="2" presStyleCnt="11">
        <dgm:presLayoutVars>
          <dgm:bulletEnabled val="1"/>
        </dgm:presLayoutVars>
      </dgm:prSet>
      <dgm:spPr/>
    </dgm:pt>
    <dgm:pt modelId="{F0086B87-14E7-43B3-8B20-7A2067301781}" type="pres">
      <dgm:prSet presAssocID="{F02BF349-7BE7-4682-8342-A4795F10B2D3}" presName="sibTrans" presStyleCnt="0"/>
      <dgm:spPr/>
    </dgm:pt>
    <dgm:pt modelId="{5B840C55-F5A1-407E-997B-F5315BBF7301}" type="pres">
      <dgm:prSet presAssocID="{850393AD-DBDE-4DCF-8135-2DEF1EA2392F}" presName="textNode" presStyleLbl="node1" presStyleIdx="3" presStyleCnt="11">
        <dgm:presLayoutVars>
          <dgm:bulletEnabled val="1"/>
        </dgm:presLayoutVars>
      </dgm:prSet>
      <dgm:spPr/>
    </dgm:pt>
    <dgm:pt modelId="{F686D0D9-0C3A-4127-93B4-EA55AC2626D0}" type="pres">
      <dgm:prSet presAssocID="{9CEB166A-4DAE-44C9-A1B1-16250C081A1E}" presName="sibTrans" presStyleCnt="0"/>
      <dgm:spPr/>
    </dgm:pt>
    <dgm:pt modelId="{DC297344-4946-48EC-A5B7-A46A8EA66369}" type="pres">
      <dgm:prSet presAssocID="{74A3DB45-4EF5-4693-98B7-BC75AFF69B39}" presName="textNode" presStyleLbl="node1" presStyleIdx="4" presStyleCnt="11">
        <dgm:presLayoutVars>
          <dgm:bulletEnabled val="1"/>
        </dgm:presLayoutVars>
      </dgm:prSet>
      <dgm:spPr/>
    </dgm:pt>
    <dgm:pt modelId="{CA33EC6B-2B2F-4CDC-957A-51628F7FF8A9}" type="pres">
      <dgm:prSet presAssocID="{93085505-2ABA-4275-8361-5E60FA001380}" presName="sibTrans" presStyleCnt="0"/>
      <dgm:spPr/>
    </dgm:pt>
    <dgm:pt modelId="{46AF13C6-4446-473F-9FD0-A5424907DD4F}" type="pres">
      <dgm:prSet presAssocID="{92DA8D33-D0C4-485D-A94C-F06D91FEEFCF}" presName="textNode" presStyleLbl="node1" presStyleIdx="5" presStyleCnt="11">
        <dgm:presLayoutVars>
          <dgm:bulletEnabled val="1"/>
        </dgm:presLayoutVars>
      </dgm:prSet>
      <dgm:spPr/>
    </dgm:pt>
    <dgm:pt modelId="{E7EC6C71-4729-4BE0-9F55-50B39C61C616}" type="pres">
      <dgm:prSet presAssocID="{6A0CCE4C-8605-467A-9011-B079998FC5CD}" presName="sibTrans" presStyleCnt="0"/>
      <dgm:spPr/>
    </dgm:pt>
    <dgm:pt modelId="{C9C8476B-F80F-48A7-BABA-AB1637B0B83B}" type="pres">
      <dgm:prSet presAssocID="{FAAAD96A-D875-4640-8A14-0C6D232DF938}" presName="textNode" presStyleLbl="node1" presStyleIdx="6" presStyleCnt="11">
        <dgm:presLayoutVars>
          <dgm:bulletEnabled val="1"/>
        </dgm:presLayoutVars>
      </dgm:prSet>
      <dgm:spPr/>
    </dgm:pt>
    <dgm:pt modelId="{697AA81E-8862-4631-B17F-540F0AA607AD}" type="pres">
      <dgm:prSet presAssocID="{6A76EEC2-7AF2-4668-8576-2B8CB97AC6EB}" presName="sibTrans" presStyleCnt="0"/>
      <dgm:spPr/>
    </dgm:pt>
    <dgm:pt modelId="{FB0E3E71-AED3-4A0A-8F41-D31656CCBA19}" type="pres">
      <dgm:prSet presAssocID="{0B424692-A0F0-4EF6-AA26-1949B38C7973}" presName="textNode" presStyleLbl="node1" presStyleIdx="7" presStyleCnt="11">
        <dgm:presLayoutVars>
          <dgm:bulletEnabled val="1"/>
        </dgm:presLayoutVars>
      </dgm:prSet>
      <dgm:spPr/>
    </dgm:pt>
    <dgm:pt modelId="{7F589A93-6635-4632-93C7-90B7100DD0F1}" type="pres">
      <dgm:prSet presAssocID="{5FAA64E8-F5EC-4946-95C1-0CF3D51445B3}" presName="sibTrans" presStyleCnt="0"/>
      <dgm:spPr/>
    </dgm:pt>
    <dgm:pt modelId="{463C5C98-1775-4D61-83BC-35A71F056DF2}" type="pres">
      <dgm:prSet presAssocID="{9DE31C2C-8B39-443A-912E-2A9C6229D4C5}" presName="textNode" presStyleLbl="node1" presStyleIdx="8" presStyleCnt="11">
        <dgm:presLayoutVars>
          <dgm:bulletEnabled val="1"/>
        </dgm:presLayoutVars>
      </dgm:prSet>
      <dgm:spPr/>
    </dgm:pt>
    <dgm:pt modelId="{99C2683E-4F73-4AAB-B078-72082AA78691}" type="pres">
      <dgm:prSet presAssocID="{40AEC6E3-2D71-4635-930F-DE9BFB874DAB}" presName="sibTrans" presStyleCnt="0"/>
      <dgm:spPr/>
    </dgm:pt>
    <dgm:pt modelId="{9A97A939-0634-402D-85C9-01F019C43917}" type="pres">
      <dgm:prSet presAssocID="{A41C4CB8-145F-41FF-AF00-6A59CC5858F1}" presName="textNode" presStyleLbl="node1" presStyleIdx="9" presStyleCnt="11">
        <dgm:presLayoutVars>
          <dgm:bulletEnabled val="1"/>
        </dgm:presLayoutVars>
      </dgm:prSet>
      <dgm:spPr/>
    </dgm:pt>
    <dgm:pt modelId="{77DB2B39-5896-4DEA-9AFF-F64CA882381F}" type="pres">
      <dgm:prSet presAssocID="{060804BF-FE10-4A07-850F-CA0F1DC34356}" presName="sibTrans" presStyleCnt="0"/>
      <dgm:spPr/>
    </dgm:pt>
    <dgm:pt modelId="{509BDC84-7E54-46D9-9B81-257C8432C706}" type="pres">
      <dgm:prSet presAssocID="{0402DC96-78BC-40BF-9873-4D180439ED63}" presName="textNode" presStyleLbl="node1" presStyleIdx="10" presStyleCnt="11">
        <dgm:presLayoutVars>
          <dgm:bulletEnabled val="1"/>
        </dgm:presLayoutVars>
      </dgm:prSet>
      <dgm:spPr/>
    </dgm:pt>
  </dgm:ptLst>
  <dgm:cxnLst>
    <dgm:cxn modelId="{59F93C09-997A-4E5C-960E-9818B2E44DDF}" type="presOf" srcId="{92DA8D33-D0C4-485D-A94C-F06D91FEEFCF}" destId="{46AF13C6-4446-473F-9FD0-A5424907DD4F}" srcOrd="0" destOrd="0" presId="urn:microsoft.com/office/officeart/2005/8/layout/hProcess9"/>
    <dgm:cxn modelId="{1E51750E-8403-4106-9D62-8FDCF94745C3}" srcId="{0B5846D7-8D34-43F5-BBC9-7F3EB059DB27}" destId="{FAAAD96A-D875-4640-8A14-0C6D232DF938}" srcOrd="6" destOrd="0" parTransId="{B6E92A76-6D0D-4D67-A37A-7562E4010A43}" sibTransId="{6A76EEC2-7AF2-4668-8576-2B8CB97AC6EB}"/>
    <dgm:cxn modelId="{101DF718-00AC-41BF-B561-CA7D7AD4EA0D}" srcId="{0B5846D7-8D34-43F5-BBC9-7F3EB059DB27}" destId="{A9AE7735-32E4-4459-9400-2C329BE3C46E}" srcOrd="0" destOrd="0" parTransId="{F1564596-885A-4EFB-AC46-123A7E212EE9}" sibTransId="{7F276222-10B4-41A9-8F99-DE4981A4D135}"/>
    <dgm:cxn modelId="{61CA771B-A394-4A25-86E0-C851E990FED3}" srcId="{0B5846D7-8D34-43F5-BBC9-7F3EB059DB27}" destId="{0402DC96-78BC-40BF-9873-4D180439ED63}" srcOrd="10" destOrd="0" parTransId="{C1AA9117-25E1-4C7E-86C2-66CCA81E8D45}" sibTransId="{F45C4040-0ADD-474E-9549-172BD1588D1E}"/>
    <dgm:cxn modelId="{56FA251F-5B06-41F4-BC92-7E56BF69A1EA}" srcId="{0B5846D7-8D34-43F5-BBC9-7F3EB059DB27}" destId="{0B424692-A0F0-4EF6-AA26-1949B38C7973}" srcOrd="7" destOrd="0" parTransId="{88347274-DFC0-4046-8079-C1E773F8E77A}" sibTransId="{5FAA64E8-F5EC-4946-95C1-0CF3D51445B3}"/>
    <dgm:cxn modelId="{B940532F-1E57-4B03-9B6D-AEFA6FFB99CA}" type="presOf" srcId="{0B5846D7-8D34-43F5-BBC9-7F3EB059DB27}" destId="{17FDAF13-7F11-465F-A5C3-F841CA477BB4}" srcOrd="0" destOrd="0" presId="urn:microsoft.com/office/officeart/2005/8/layout/hProcess9"/>
    <dgm:cxn modelId="{87FBAD32-C807-4758-8D66-29026F83E347}" type="presOf" srcId="{0B424692-A0F0-4EF6-AA26-1949B38C7973}" destId="{FB0E3E71-AED3-4A0A-8F41-D31656CCBA19}" srcOrd="0" destOrd="0" presId="urn:microsoft.com/office/officeart/2005/8/layout/hProcess9"/>
    <dgm:cxn modelId="{28042D3D-3B64-477A-A40E-663A2C754A18}" type="presOf" srcId="{FAAAD96A-D875-4640-8A14-0C6D232DF938}" destId="{C9C8476B-F80F-48A7-BABA-AB1637B0B83B}" srcOrd="0" destOrd="0" presId="urn:microsoft.com/office/officeart/2005/8/layout/hProcess9"/>
    <dgm:cxn modelId="{0400A748-CB6A-46AC-AAAD-9E37B7D172E1}" type="presOf" srcId="{9CC22507-54F9-4903-8A60-7D107A81E6DE}" destId="{79047A4C-4186-4F99-A376-4BE9A537BBAE}" srcOrd="0" destOrd="0" presId="urn:microsoft.com/office/officeart/2005/8/layout/hProcess9"/>
    <dgm:cxn modelId="{B22B494C-8C7D-4361-BAEA-DCE6C4BE7886}" type="presOf" srcId="{A41C4CB8-145F-41FF-AF00-6A59CC5858F1}" destId="{9A97A939-0634-402D-85C9-01F019C43917}" srcOrd="0" destOrd="0" presId="urn:microsoft.com/office/officeart/2005/8/layout/hProcess9"/>
    <dgm:cxn modelId="{FAEF724F-8D21-436B-9C13-BE9D4B79CAF8}" type="presOf" srcId="{0402DC96-78BC-40BF-9873-4D180439ED63}" destId="{509BDC84-7E54-46D9-9B81-257C8432C706}" srcOrd="0" destOrd="0" presId="urn:microsoft.com/office/officeart/2005/8/layout/hProcess9"/>
    <dgm:cxn modelId="{7E9CB473-68A4-4767-9A77-F1F4B302D294}" type="presOf" srcId="{F9C0A6F4-14E5-48F4-9DD7-3FA3A2D985FA}" destId="{6D61CA2F-5E89-469E-9F27-F5B3EBBD5395}" srcOrd="0" destOrd="0" presId="urn:microsoft.com/office/officeart/2005/8/layout/hProcess9"/>
    <dgm:cxn modelId="{9DBB0D55-F0E2-429F-948F-778160C87BB9}" srcId="{0B5846D7-8D34-43F5-BBC9-7F3EB059DB27}" destId="{74A3DB45-4EF5-4693-98B7-BC75AFF69B39}" srcOrd="4" destOrd="0" parTransId="{4E9F9A9E-68F1-4A72-B1F1-36A3CC78F26A}" sibTransId="{93085505-2ABA-4275-8361-5E60FA001380}"/>
    <dgm:cxn modelId="{4B0CBB7F-42B6-4486-AB73-910C376C16E8}" type="presOf" srcId="{9DE31C2C-8B39-443A-912E-2A9C6229D4C5}" destId="{463C5C98-1775-4D61-83BC-35A71F056DF2}" srcOrd="0" destOrd="0" presId="urn:microsoft.com/office/officeart/2005/8/layout/hProcess9"/>
    <dgm:cxn modelId="{EFAA97A7-CF0D-43C7-9E86-B499A61500E5}" srcId="{0B5846D7-8D34-43F5-BBC9-7F3EB059DB27}" destId="{9DE31C2C-8B39-443A-912E-2A9C6229D4C5}" srcOrd="8" destOrd="0" parTransId="{0691D965-0DF9-4280-A05B-0D029901220A}" sibTransId="{40AEC6E3-2D71-4635-930F-DE9BFB874DAB}"/>
    <dgm:cxn modelId="{1ECC36AC-35E5-447F-91A7-1007280A032B}" type="presOf" srcId="{850393AD-DBDE-4DCF-8135-2DEF1EA2392F}" destId="{5B840C55-F5A1-407E-997B-F5315BBF7301}" srcOrd="0" destOrd="0" presId="urn:microsoft.com/office/officeart/2005/8/layout/hProcess9"/>
    <dgm:cxn modelId="{2B8D9FB7-6A51-4A6A-83CA-6E4C71C07A6E}" srcId="{0B5846D7-8D34-43F5-BBC9-7F3EB059DB27}" destId="{850393AD-DBDE-4DCF-8135-2DEF1EA2392F}" srcOrd="3" destOrd="0" parTransId="{52ADBD7C-2059-438F-96F7-D86DEC30EAB5}" sibTransId="{9CEB166A-4DAE-44C9-A1B1-16250C081A1E}"/>
    <dgm:cxn modelId="{D548D2B8-FCC2-4231-9A04-72EB49E58A47}" type="presOf" srcId="{74A3DB45-4EF5-4693-98B7-BC75AFF69B39}" destId="{DC297344-4946-48EC-A5B7-A46A8EA66369}" srcOrd="0" destOrd="0" presId="urn:microsoft.com/office/officeart/2005/8/layout/hProcess9"/>
    <dgm:cxn modelId="{C661F8B8-FD31-4572-9838-BCFDF03872C7}" srcId="{0B5846D7-8D34-43F5-BBC9-7F3EB059DB27}" destId="{9CC22507-54F9-4903-8A60-7D107A81E6DE}" srcOrd="1" destOrd="0" parTransId="{BDC7F0D2-496A-4BE7-83C5-3052FA9B1FAE}" sibTransId="{62456DB1-BA43-4ABE-9B79-8FBE567BB1B5}"/>
    <dgm:cxn modelId="{770BD3D6-03CD-4FD9-8B35-0F0F6EAD41A4}" type="presOf" srcId="{A9AE7735-32E4-4459-9400-2C329BE3C46E}" destId="{CB588B05-46B9-4BDE-B990-21A4D0D00274}" srcOrd="0" destOrd="0" presId="urn:microsoft.com/office/officeart/2005/8/layout/hProcess9"/>
    <dgm:cxn modelId="{5F55F9D7-1E82-4147-B324-90E42BCC9BAE}" srcId="{0B5846D7-8D34-43F5-BBC9-7F3EB059DB27}" destId="{F9C0A6F4-14E5-48F4-9DD7-3FA3A2D985FA}" srcOrd="2" destOrd="0" parTransId="{CE0C1FC4-E763-4151-B864-A532DDE1EA3C}" sibTransId="{F02BF349-7BE7-4682-8342-A4795F10B2D3}"/>
    <dgm:cxn modelId="{2685AAF3-7BEE-499B-A9E8-AC9349BC3149}" srcId="{0B5846D7-8D34-43F5-BBC9-7F3EB059DB27}" destId="{92DA8D33-D0C4-485D-A94C-F06D91FEEFCF}" srcOrd="5" destOrd="0" parTransId="{68921B48-E5E3-4CDE-9F11-6F6300AE2483}" sibTransId="{6A0CCE4C-8605-467A-9011-B079998FC5CD}"/>
    <dgm:cxn modelId="{C80D42FB-B1E6-4373-8336-D95F16AC9D85}" srcId="{0B5846D7-8D34-43F5-BBC9-7F3EB059DB27}" destId="{A41C4CB8-145F-41FF-AF00-6A59CC5858F1}" srcOrd="9" destOrd="0" parTransId="{9AD7F7DF-2C7D-4A4F-AE62-64C9B2B03D05}" sibTransId="{060804BF-FE10-4A07-850F-CA0F1DC34356}"/>
    <dgm:cxn modelId="{6BFC257D-1042-4392-B4DA-4A94DCBF02AE}" type="presParOf" srcId="{17FDAF13-7F11-465F-A5C3-F841CA477BB4}" destId="{DC88D782-1784-48C0-BD0F-262F32AEBE02}" srcOrd="0" destOrd="0" presId="urn:microsoft.com/office/officeart/2005/8/layout/hProcess9"/>
    <dgm:cxn modelId="{8C38D282-D549-4292-BCAA-CD7F51ACC9AB}" type="presParOf" srcId="{17FDAF13-7F11-465F-A5C3-F841CA477BB4}" destId="{A27640E3-9428-415F-9FED-2DCA79B31450}" srcOrd="1" destOrd="0" presId="urn:microsoft.com/office/officeart/2005/8/layout/hProcess9"/>
    <dgm:cxn modelId="{FF7C17E4-72AB-4D60-BA59-DB03CD863FF9}" type="presParOf" srcId="{A27640E3-9428-415F-9FED-2DCA79B31450}" destId="{CB588B05-46B9-4BDE-B990-21A4D0D00274}" srcOrd="0" destOrd="0" presId="urn:microsoft.com/office/officeart/2005/8/layout/hProcess9"/>
    <dgm:cxn modelId="{07C673B9-EF2A-4136-983D-FA917FA11EA2}" type="presParOf" srcId="{A27640E3-9428-415F-9FED-2DCA79B31450}" destId="{A0F312BE-D0E7-49C5-81BE-53B43C373B6E}" srcOrd="1" destOrd="0" presId="urn:microsoft.com/office/officeart/2005/8/layout/hProcess9"/>
    <dgm:cxn modelId="{D3358EA2-7D78-4F1D-AF9E-4A876D149725}" type="presParOf" srcId="{A27640E3-9428-415F-9FED-2DCA79B31450}" destId="{79047A4C-4186-4F99-A376-4BE9A537BBAE}" srcOrd="2" destOrd="0" presId="urn:microsoft.com/office/officeart/2005/8/layout/hProcess9"/>
    <dgm:cxn modelId="{1D8AE8B2-2510-4839-877F-1A122F2C8403}" type="presParOf" srcId="{A27640E3-9428-415F-9FED-2DCA79B31450}" destId="{5BE0648B-2F04-4EF5-9D57-886460E6A66D}" srcOrd="3" destOrd="0" presId="urn:microsoft.com/office/officeart/2005/8/layout/hProcess9"/>
    <dgm:cxn modelId="{1FF39CCD-8BC5-498A-A3CD-220ABCC56CF6}" type="presParOf" srcId="{A27640E3-9428-415F-9FED-2DCA79B31450}" destId="{6D61CA2F-5E89-469E-9F27-F5B3EBBD5395}" srcOrd="4" destOrd="0" presId="urn:microsoft.com/office/officeart/2005/8/layout/hProcess9"/>
    <dgm:cxn modelId="{55E7013F-842B-4F03-877D-3B4E067EC5C9}" type="presParOf" srcId="{A27640E3-9428-415F-9FED-2DCA79B31450}" destId="{F0086B87-14E7-43B3-8B20-7A2067301781}" srcOrd="5" destOrd="0" presId="urn:microsoft.com/office/officeart/2005/8/layout/hProcess9"/>
    <dgm:cxn modelId="{64999E7C-9D84-498B-B4A7-DB38524F256F}" type="presParOf" srcId="{A27640E3-9428-415F-9FED-2DCA79B31450}" destId="{5B840C55-F5A1-407E-997B-F5315BBF7301}" srcOrd="6" destOrd="0" presId="urn:microsoft.com/office/officeart/2005/8/layout/hProcess9"/>
    <dgm:cxn modelId="{F6C35C2F-B43C-4826-B301-24E666F2773D}" type="presParOf" srcId="{A27640E3-9428-415F-9FED-2DCA79B31450}" destId="{F686D0D9-0C3A-4127-93B4-EA55AC2626D0}" srcOrd="7" destOrd="0" presId="urn:microsoft.com/office/officeart/2005/8/layout/hProcess9"/>
    <dgm:cxn modelId="{0B820AC6-56DA-467A-89C8-21EC90EB7DDC}" type="presParOf" srcId="{A27640E3-9428-415F-9FED-2DCA79B31450}" destId="{DC297344-4946-48EC-A5B7-A46A8EA66369}" srcOrd="8" destOrd="0" presId="urn:microsoft.com/office/officeart/2005/8/layout/hProcess9"/>
    <dgm:cxn modelId="{8B724FF1-C08F-4AF4-B38C-BEE9F9F824EA}" type="presParOf" srcId="{A27640E3-9428-415F-9FED-2DCA79B31450}" destId="{CA33EC6B-2B2F-4CDC-957A-51628F7FF8A9}" srcOrd="9" destOrd="0" presId="urn:microsoft.com/office/officeart/2005/8/layout/hProcess9"/>
    <dgm:cxn modelId="{3DF0E7B5-1E2C-4216-B239-778B1672EE1E}" type="presParOf" srcId="{A27640E3-9428-415F-9FED-2DCA79B31450}" destId="{46AF13C6-4446-473F-9FD0-A5424907DD4F}" srcOrd="10" destOrd="0" presId="urn:microsoft.com/office/officeart/2005/8/layout/hProcess9"/>
    <dgm:cxn modelId="{2188C4F9-F80B-4399-82A9-4584CA9775A6}" type="presParOf" srcId="{A27640E3-9428-415F-9FED-2DCA79B31450}" destId="{E7EC6C71-4729-4BE0-9F55-50B39C61C616}" srcOrd="11" destOrd="0" presId="urn:microsoft.com/office/officeart/2005/8/layout/hProcess9"/>
    <dgm:cxn modelId="{1D679AEC-4D85-4379-8CF4-1BF9E59DA11E}" type="presParOf" srcId="{A27640E3-9428-415F-9FED-2DCA79B31450}" destId="{C9C8476B-F80F-48A7-BABA-AB1637B0B83B}" srcOrd="12" destOrd="0" presId="urn:microsoft.com/office/officeart/2005/8/layout/hProcess9"/>
    <dgm:cxn modelId="{6B3CF413-B1D7-4949-AEA5-DA2919E01E43}" type="presParOf" srcId="{A27640E3-9428-415F-9FED-2DCA79B31450}" destId="{697AA81E-8862-4631-B17F-540F0AA607AD}" srcOrd="13" destOrd="0" presId="urn:microsoft.com/office/officeart/2005/8/layout/hProcess9"/>
    <dgm:cxn modelId="{762A4B8E-DB1B-46AD-B549-AB97925A52D5}" type="presParOf" srcId="{A27640E3-9428-415F-9FED-2DCA79B31450}" destId="{FB0E3E71-AED3-4A0A-8F41-D31656CCBA19}" srcOrd="14" destOrd="0" presId="urn:microsoft.com/office/officeart/2005/8/layout/hProcess9"/>
    <dgm:cxn modelId="{C6766CFA-B165-49A4-B028-C3215FCF3527}" type="presParOf" srcId="{A27640E3-9428-415F-9FED-2DCA79B31450}" destId="{7F589A93-6635-4632-93C7-90B7100DD0F1}" srcOrd="15" destOrd="0" presId="urn:microsoft.com/office/officeart/2005/8/layout/hProcess9"/>
    <dgm:cxn modelId="{F4A6EFAA-8684-4F3C-8486-0B09D251F089}" type="presParOf" srcId="{A27640E3-9428-415F-9FED-2DCA79B31450}" destId="{463C5C98-1775-4D61-83BC-35A71F056DF2}" srcOrd="16" destOrd="0" presId="urn:microsoft.com/office/officeart/2005/8/layout/hProcess9"/>
    <dgm:cxn modelId="{78F35CBB-C1BC-4B3B-9BC7-48E8A0C736C5}" type="presParOf" srcId="{A27640E3-9428-415F-9FED-2DCA79B31450}" destId="{99C2683E-4F73-4AAB-B078-72082AA78691}" srcOrd="17" destOrd="0" presId="urn:microsoft.com/office/officeart/2005/8/layout/hProcess9"/>
    <dgm:cxn modelId="{7BF328F7-7860-407E-BE14-B52FD9C08A5C}" type="presParOf" srcId="{A27640E3-9428-415F-9FED-2DCA79B31450}" destId="{9A97A939-0634-402D-85C9-01F019C43917}" srcOrd="18" destOrd="0" presId="urn:microsoft.com/office/officeart/2005/8/layout/hProcess9"/>
    <dgm:cxn modelId="{0AE0F23A-37D4-428E-B4D0-F9AB6909F6F1}" type="presParOf" srcId="{A27640E3-9428-415F-9FED-2DCA79B31450}" destId="{77DB2B39-5896-4DEA-9AFF-F64CA882381F}" srcOrd="19" destOrd="0" presId="urn:microsoft.com/office/officeart/2005/8/layout/hProcess9"/>
    <dgm:cxn modelId="{14E4DB01-31DC-41A5-AD12-C377E1EC8CB2}" type="presParOf" srcId="{A27640E3-9428-415F-9FED-2DCA79B31450}" destId="{509BDC84-7E54-46D9-9B81-257C8432C706}" srcOrd="20"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03185CE7-ADBD-48AD-BC67-AD0221594A7E}"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pt-BR"/>
        </a:p>
      </dgm:t>
    </dgm:pt>
    <dgm:pt modelId="{04E0B13F-7E01-49EB-8A0C-22CE0CB41118}">
      <dgm:prSet phldrT="[Texto]"/>
      <dgm:spPr>
        <a:solidFill>
          <a:srgbClr val="CC6600"/>
        </a:solidFill>
      </dgm:spPr>
      <dgm:t>
        <a:bodyPr/>
        <a:lstStyle/>
        <a:p>
          <a:r>
            <a:rPr lang="pt-BR" dirty="0"/>
            <a:t>Entrada</a:t>
          </a:r>
        </a:p>
      </dgm:t>
    </dgm:pt>
    <dgm:pt modelId="{6C8CFD36-DA67-4B84-AA99-BE8A3F18337E}" type="parTrans" cxnId="{7E02FFC9-11E9-433E-97E1-652F06EB966F}">
      <dgm:prSet/>
      <dgm:spPr/>
      <dgm:t>
        <a:bodyPr/>
        <a:lstStyle/>
        <a:p>
          <a:endParaRPr lang="pt-BR"/>
        </a:p>
      </dgm:t>
    </dgm:pt>
    <dgm:pt modelId="{DE92CBA5-9742-414C-B91C-E1C68070F049}" type="sibTrans" cxnId="{7E02FFC9-11E9-433E-97E1-652F06EB966F}">
      <dgm:prSet/>
      <dgm:spPr/>
      <dgm:t>
        <a:bodyPr/>
        <a:lstStyle/>
        <a:p>
          <a:endParaRPr lang="pt-BR"/>
        </a:p>
      </dgm:t>
    </dgm:pt>
    <dgm:pt modelId="{400B79F6-6F91-450B-B0F1-0CEEFDB50EDE}">
      <dgm:prSet phldrT="[Texto]"/>
      <dgm:spPr>
        <a:solidFill>
          <a:srgbClr val="CC6600"/>
        </a:solidFill>
      </dgm:spPr>
      <dgm:t>
        <a:bodyPr/>
        <a:lstStyle/>
        <a:p>
          <a:r>
            <a:rPr lang="pt-BR" dirty="0"/>
            <a:t>Processamento</a:t>
          </a:r>
        </a:p>
      </dgm:t>
    </dgm:pt>
    <dgm:pt modelId="{A62B216F-6A1A-418F-BCED-36CF26E93DF1}" type="parTrans" cxnId="{C218CED0-73A5-40C6-AD50-BCE16B87440A}">
      <dgm:prSet/>
      <dgm:spPr/>
      <dgm:t>
        <a:bodyPr/>
        <a:lstStyle/>
        <a:p>
          <a:endParaRPr lang="pt-BR"/>
        </a:p>
      </dgm:t>
    </dgm:pt>
    <dgm:pt modelId="{0189C556-5876-44F8-8F30-4C16C6EB8471}" type="sibTrans" cxnId="{C218CED0-73A5-40C6-AD50-BCE16B87440A}">
      <dgm:prSet/>
      <dgm:spPr/>
      <dgm:t>
        <a:bodyPr/>
        <a:lstStyle/>
        <a:p>
          <a:endParaRPr lang="pt-BR"/>
        </a:p>
      </dgm:t>
    </dgm:pt>
    <dgm:pt modelId="{3364C75B-D345-4E30-A4A2-DE0B341B01AB}">
      <dgm:prSet phldrT="[Texto]"/>
      <dgm:spPr>
        <a:solidFill>
          <a:srgbClr val="CC6600"/>
        </a:solidFill>
      </dgm:spPr>
      <dgm:t>
        <a:bodyPr/>
        <a:lstStyle/>
        <a:p>
          <a:r>
            <a:rPr lang="pt-BR" dirty="0"/>
            <a:t>Refinamento</a:t>
          </a:r>
        </a:p>
      </dgm:t>
    </dgm:pt>
    <dgm:pt modelId="{142C26FC-C9BC-4127-AFBE-7566A2FDB870}" type="parTrans" cxnId="{2F06E54F-4F8D-46EC-BAD3-D3C629C0FBA0}">
      <dgm:prSet/>
      <dgm:spPr/>
      <dgm:t>
        <a:bodyPr/>
        <a:lstStyle/>
        <a:p>
          <a:endParaRPr lang="pt-BR"/>
        </a:p>
      </dgm:t>
    </dgm:pt>
    <dgm:pt modelId="{C9DC69DC-16C3-4D9B-AA9C-6F2350589E0C}" type="sibTrans" cxnId="{2F06E54F-4F8D-46EC-BAD3-D3C629C0FBA0}">
      <dgm:prSet/>
      <dgm:spPr/>
      <dgm:t>
        <a:bodyPr/>
        <a:lstStyle/>
        <a:p>
          <a:endParaRPr lang="pt-BR"/>
        </a:p>
      </dgm:t>
    </dgm:pt>
    <dgm:pt modelId="{E31D196B-CA98-4B43-9F36-469CB6663D7B}">
      <dgm:prSet phldrT="[Texto]"/>
      <dgm:spPr>
        <a:solidFill>
          <a:srgbClr val="CC6600"/>
        </a:solidFill>
      </dgm:spPr>
      <dgm:t>
        <a:bodyPr/>
        <a:lstStyle/>
        <a:p>
          <a:r>
            <a:rPr lang="pt-BR" dirty="0"/>
            <a:t>Revisão</a:t>
          </a:r>
        </a:p>
      </dgm:t>
    </dgm:pt>
    <dgm:pt modelId="{291A7C5A-41D9-4AD9-9265-64F593B22C10}" type="parTrans" cxnId="{FEB85E28-CD84-4C9B-898D-B33CABA23FF3}">
      <dgm:prSet/>
      <dgm:spPr/>
      <dgm:t>
        <a:bodyPr/>
        <a:lstStyle/>
        <a:p>
          <a:endParaRPr lang="pt-BR"/>
        </a:p>
      </dgm:t>
    </dgm:pt>
    <dgm:pt modelId="{D1D9552D-5366-47E1-ABC2-A0B555E47021}" type="sibTrans" cxnId="{FEB85E28-CD84-4C9B-898D-B33CABA23FF3}">
      <dgm:prSet/>
      <dgm:spPr/>
      <dgm:t>
        <a:bodyPr/>
        <a:lstStyle/>
        <a:p>
          <a:endParaRPr lang="pt-BR"/>
        </a:p>
      </dgm:t>
    </dgm:pt>
    <dgm:pt modelId="{A43E0AE3-8308-4EA7-8F43-EF52269C34B3}">
      <dgm:prSet phldrT="[Texto]"/>
      <dgm:spPr>
        <a:solidFill>
          <a:srgbClr val="CC6600"/>
        </a:solidFill>
      </dgm:spPr>
      <dgm:t>
        <a:bodyPr/>
        <a:lstStyle/>
        <a:p>
          <a:r>
            <a:rPr lang="pt-BR" dirty="0"/>
            <a:t>Resposta</a:t>
          </a:r>
        </a:p>
      </dgm:t>
    </dgm:pt>
    <dgm:pt modelId="{B75EB6F7-0DCA-4FD0-9307-B42D86BE95DB}" type="parTrans" cxnId="{90E7057B-593F-46E5-9927-7F95973E14B9}">
      <dgm:prSet/>
      <dgm:spPr/>
      <dgm:t>
        <a:bodyPr/>
        <a:lstStyle/>
        <a:p>
          <a:endParaRPr lang="pt-BR"/>
        </a:p>
      </dgm:t>
    </dgm:pt>
    <dgm:pt modelId="{8B2CDB97-D1B3-4FA9-AE31-A17D9EE9E002}" type="sibTrans" cxnId="{90E7057B-593F-46E5-9927-7F95973E14B9}">
      <dgm:prSet/>
      <dgm:spPr/>
      <dgm:t>
        <a:bodyPr/>
        <a:lstStyle/>
        <a:p>
          <a:endParaRPr lang="pt-BR"/>
        </a:p>
      </dgm:t>
    </dgm:pt>
    <dgm:pt modelId="{089ADBDE-EC22-45C9-8047-74025F3D2B96}" type="pres">
      <dgm:prSet presAssocID="{03185CE7-ADBD-48AD-BC67-AD0221594A7E}" presName="Name0" presStyleCnt="0">
        <dgm:presLayoutVars>
          <dgm:dir/>
          <dgm:animLvl val="lvl"/>
          <dgm:resizeHandles val="exact"/>
        </dgm:presLayoutVars>
      </dgm:prSet>
      <dgm:spPr/>
    </dgm:pt>
    <dgm:pt modelId="{E54F1F54-39EF-48D2-8AA2-3A183CFA562A}" type="pres">
      <dgm:prSet presAssocID="{A43E0AE3-8308-4EA7-8F43-EF52269C34B3}" presName="boxAndChildren" presStyleCnt="0"/>
      <dgm:spPr/>
    </dgm:pt>
    <dgm:pt modelId="{E862012B-365F-4A3B-87AE-AE37AD714653}" type="pres">
      <dgm:prSet presAssocID="{A43E0AE3-8308-4EA7-8F43-EF52269C34B3}" presName="parentTextBox" presStyleLbl="node1" presStyleIdx="0" presStyleCnt="5"/>
      <dgm:spPr/>
    </dgm:pt>
    <dgm:pt modelId="{352581D4-1DD7-4138-B6DB-BA9CC72936F9}" type="pres">
      <dgm:prSet presAssocID="{D1D9552D-5366-47E1-ABC2-A0B555E47021}" presName="sp" presStyleCnt="0"/>
      <dgm:spPr/>
    </dgm:pt>
    <dgm:pt modelId="{FF5A351D-A167-4B56-9E6A-3E6E7F7A2153}" type="pres">
      <dgm:prSet presAssocID="{E31D196B-CA98-4B43-9F36-469CB6663D7B}" presName="arrowAndChildren" presStyleCnt="0"/>
      <dgm:spPr/>
    </dgm:pt>
    <dgm:pt modelId="{CDE3C9C6-6F29-43CC-AC4F-CE90B9567D13}" type="pres">
      <dgm:prSet presAssocID="{E31D196B-CA98-4B43-9F36-469CB6663D7B}" presName="parentTextArrow" presStyleLbl="node1" presStyleIdx="1" presStyleCnt="5"/>
      <dgm:spPr/>
    </dgm:pt>
    <dgm:pt modelId="{47F21D52-C526-4EA8-9F46-918CEF7FE93F}" type="pres">
      <dgm:prSet presAssocID="{C9DC69DC-16C3-4D9B-AA9C-6F2350589E0C}" presName="sp" presStyleCnt="0"/>
      <dgm:spPr/>
    </dgm:pt>
    <dgm:pt modelId="{F9251556-50CA-4A50-9365-E0A0C58D82A0}" type="pres">
      <dgm:prSet presAssocID="{3364C75B-D345-4E30-A4A2-DE0B341B01AB}" presName="arrowAndChildren" presStyleCnt="0"/>
      <dgm:spPr/>
    </dgm:pt>
    <dgm:pt modelId="{30F5125D-6B65-4AE2-8A07-1AAD5873095A}" type="pres">
      <dgm:prSet presAssocID="{3364C75B-D345-4E30-A4A2-DE0B341B01AB}" presName="parentTextArrow" presStyleLbl="node1" presStyleIdx="2" presStyleCnt="5"/>
      <dgm:spPr/>
    </dgm:pt>
    <dgm:pt modelId="{658F4CEA-CB09-4D82-ADD6-93C717F5C2B3}" type="pres">
      <dgm:prSet presAssocID="{0189C556-5876-44F8-8F30-4C16C6EB8471}" presName="sp" presStyleCnt="0"/>
      <dgm:spPr/>
    </dgm:pt>
    <dgm:pt modelId="{C9C5ED19-3DE4-49CB-81DD-9E47CA44FEC6}" type="pres">
      <dgm:prSet presAssocID="{400B79F6-6F91-450B-B0F1-0CEEFDB50EDE}" presName="arrowAndChildren" presStyleCnt="0"/>
      <dgm:spPr/>
    </dgm:pt>
    <dgm:pt modelId="{F6F0ED53-9C8A-4859-91C1-A5DBA788C7C3}" type="pres">
      <dgm:prSet presAssocID="{400B79F6-6F91-450B-B0F1-0CEEFDB50EDE}" presName="parentTextArrow" presStyleLbl="node1" presStyleIdx="3" presStyleCnt="5"/>
      <dgm:spPr/>
    </dgm:pt>
    <dgm:pt modelId="{5C35B1D7-1662-4A3A-85EC-7D95BE1627D4}" type="pres">
      <dgm:prSet presAssocID="{DE92CBA5-9742-414C-B91C-E1C68070F049}" presName="sp" presStyleCnt="0"/>
      <dgm:spPr/>
    </dgm:pt>
    <dgm:pt modelId="{0CC51F78-0ADB-42F5-AF91-99CE5238F848}" type="pres">
      <dgm:prSet presAssocID="{04E0B13F-7E01-49EB-8A0C-22CE0CB41118}" presName="arrowAndChildren" presStyleCnt="0"/>
      <dgm:spPr/>
    </dgm:pt>
    <dgm:pt modelId="{A5E5E24D-7ACC-4B02-8995-2BF07B0811F8}" type="pres">
      <dgm:prSet presAssocID="{04E0B13F-7E01-49EB-8A0C-22CE0CB41118}" presName="parentTextArrow" presStyleLbl="node1" presStyleIdx="4" presStyleCnt="5" custLinFactNeighborX="-7327" custLinFactNeighborY="-11386"/>
      <dgm:spPr/>
    </dgm:pt>
  </dgm:ptLst>
  <dgm:cxnLst>
    <dgm:cxn modelId="{D46CFC0F-37CB-48B0-9951-50A6DA82F0A1}" type="presOf" srcId="{400B79F6-6F91-450B-B0F1-0CEEFDB50EDE}" destId="{F6F0ED53-9C8A-4859-91C1-A5DBA788C7C3}" srcOrd="0" destOrd="0" presId="urn:microsoft.com/office/officeart/2005/8/layout/process4"/>
    <dgm:cxn modelId="{FEB85E28-CD84-4C9B-898D-B33CABA23FF3}" srcId="{03185CE7-ADBD-48AD-BC67-AD0221594A7E}" destId="{E31D196B-CA98-4B43-9F36-469CB6663D7B}" srcOrd="3" destOrd="0" parTransId="{291A7C5A-41D9-4AD9-9265-64F593B22C10}" sibTransId="{D1D9552D-5366-47E1-ABC2-A0B555E47021}"/>
    <dgm:cxn modelId="{2F06E54F-4F8D-46EC-BAD3-D3C629C0FBA0}" srcId="{03185CE7-ADBD-48AD-BC67-AD0221594A7E}" destId="{3364C75B-D345-4E30-A4A2-DE0B341B01AB}" srcOrd="2" destOrd="0" parTransId="{142C26FC-C9BC-4127-AFBE-7566A2FDB870}" sibTransId="{C9DC69DC-16C3-4D9B-AA9C-6F2350589E0C}"/>
    <dgm:cxn modelId="{55E68E77-2E85-4445-9ABC-6170CD964395}" type="presOf" srcId="{A43E0AE3-8308-4EA7-8F43-EF52269C34B3}" destId="{E862012B-365F-4A3B-87AE-AE37AD714653}" srcOrd="0" destOrd="0" presId="urn:microsoft.com/office/officeart/2005/8/layout/process4"/>
    <dgm:cxn modelId="{90E7057B-593F-46E5-9927-7F95973E14B9}" srcId="{03185CE7-ADBD-48AD-BC67-AD0221594A7E}" destId="{A43E0AE3-8308-4EA7-8F43-EF52269C34B3}" srcOrd="4" destOrd="0" parTransId="{B75EB6F7-0DCA-4FD0-9307-B42D86BE95DB}" sibTransId="{8B2CDB97-D1B3-4FA9-AE31-A17D9EE9E002}"/>
    <dgm:cxn modelId="{5A137B8E-8F82-4018-A5CE-5F02C9673E82}" type="presOf" srcId="{03185CE7-ADBD-48AD-BC67-AD0221594A7E}" destId="{089ADBDE-EC22-45C9-8047-74025F3D2B96}" srcOrd="0" destOrd="0" presId="urn:microsoft.com/office/officeart/2005/8/layout/process4"/>
    <dgm:cxn modelId="{8A650B94-F7DC-4910-AD61-AD58721A5F84}" type="presOf" srcId="{3364C75B-D345-4E30-A4A2-DE0B341B01AB}" destId="{30F5125D-6B65-4AE2-8A07-1AAD5873095A}" srcOrd="0" destOrd="0" presId="urn:microsoft.com/office/officeart/2005/8/layout/process4"/>
    <dgm:cxn modelId="{2BE0139F-377A-41D2-AF5C-88F1FD8C3801}" type="presOf" srcId="{04E0B13F-7E01-49EB-8A0C-22CE0CB41118}" destId="{A5E5E24D-7ACC-4B02-8995-2BF07B0811F8}" srcOrd="0" destOrd="0" presId="urn:microsoft.com/office/officeart/2005/8/layout/process4"/>
    <dgm:cxn modelId="{7E02FFC9-11E9-433E-97E1-652F06EB966F}" srcId="{03185CE7-ADBD-48AD-BC67-AD0221594A7E}" destId="{04E0B13F-7E01-49EB-8A0C-22CE0CB41118}" srcOrd="0" destOrd="0" parTransId="{6C8CFD36-DA67-4B84-AA99-BE8A3F18337E}" sibTransId="{DE92CBA5-9742-414C-B91C-E1C68070F049}"/>
    <dgm:cxn modelId="{C218CED0-73A5-40C6-AD50-BCE16B87440A}" srcId="{03185CE7-ADBD-48AD-BC67-AD0221594A7E}" destId="{400B79F6-6F91-450B-B0F1-0CEEFDB50EDE}" srcOrd="1" destOrd="0" parTransId="{A62B216F-6A1A-418F-BCED-36CF26E93DF1}" sibTransId="{0189C556-5876-44F8-8F30-4C16C6EB8471}"/>
    <dgm:cxn modelId="{778AB0DE-10C8-4118-BE27-245773111521}" type="presOf" srcId="{E31D196B-CA98-4B43-9F36-469CB6663D7B}" destId="{CDE3C9C6-6F29-43CC-AC4F-CE90B9567D13}" srcOrd="0" destOrd="0" presId="urn:microsoft.com/office/officeart/2005/8/layout/process4"/>
    <dgm:cxn modelId="{68092102-EA8C-4081-ABEF-8868D6615999}" type="presParOf" srcId="{089ADBDE-EC22-45C9-8047-74025F3D2B96}" destId="{E54F1F54-39EF-48D2-8AA2-3A183CFA562A}" srcOrd="0" destOrd="0" presId="urn:microsoft.com/office/officeart/2005/8/layout/process4"/>
    <dgm:cxn modelId="{14526A68-8A4E-4A4A-AD9D-5818A3921E93}" type="presParOf" srcId="{E54F1F54-39EF-48D2-8AA2-3A183CFA562A}" destId="{E862012B-365F-4A3B-87AE-AE37AD714653}" srcOrd="0" destOrd="0" presId="urn:microsoft.com/office/officeart/2005/8/layout/process4"/>
    <dgm:cxn modelId="{19B5ABF7-ADF4-4738-A24F-ADA832A89881}" type="presParOf" srcId="{089ADBDE-EC22-45C9-8047-74025F3D2B96}" destId="{352581D4-1DD7-4138-B6DB-BA9CC72936F9}" srcOrd="1" destOrd="0" presId="urn:microsoft.com/office/officeart/2005/8/layout/process4"/>
    <dgm:cxn modelId="{7B6E8B2B-538D-4615-9297-FC8DA626B9BE}" type="presParOf" srcId="{089ADBDE-EC22-45C9-8047-74025F3D2B96}" destId="{FF5A351D-A167-4B56-9E6A-3E6E7F7A2153}" srcOrd="2" destOrd="0" presId="urn:microsoft.com/office/officeart/2005/8/layout/process4"/>
    <dgm:cxn modelId="{F579A97A-AC21-427F-94BA-EEC1B110C66D}" type="presParOf" srcId="{FF5A351D-A167-4B56-9E6A-3E6E7F7A2153}" destId="{CDE3C9C6-6F29-43CC-AC4F-CE90B9567D13}" srcOrd="0" destOrd="0" presId="urn:microsoft.com/office/officeart/2005/8/layout/process4"/>
    <dgm:cxn modelId="{789F1A9A-9B7B-4C8C-92B5-9FA44F2AEE08}" type="presParOf" srcId="{089ADBDE-EC22-45C9-8047-74025F3D2B96}" destId="{47F21D52-C526-4EA8-9F46-918CEF7FE93F}" srcOrd="3" destOrd="0" presId="urn:microsoft.com/office/officeart/2005/8/layout/process4"/>
    <dgm:cxn modelId="{A21396CE-23C8-45A5-ABEF-D3C7901FEC49}" type="presParOf" srcId="{089ADBDE-EC22-45C9-8047-74025F3D2B96}" destId="{F9251556-50CA-4A50-9365-E0A0C58D82A0}" srcOrd="4" destOrd="0" presId="urn:microsoft.com/office/officeart/2005/8/layout/process4"/>
    <dgm:cxn modelId="{A506238C-B4A1-4964-BC14-1DB48B9FD930}" type="presParOf" srcId="{F9251556-50CA-4A50-9365-E0A0C58D82A0}" destId="{30F5125D-6B65-4AE2-8A07-1AAD5873095A}" srcOrd="0" destOrd="0" presId="urn:microsoft.com/office/officeart/2005/8/layout/process4"/>
    <dgm:cxn modelId="{838B6242-3CA4-4EE4-A8FE-E7579DC39D0C}" type="presParOf" srcId="{089ADBDE-EC22-45C9-8047-74025F3D2B96}" destId="{658F4CEA-CB09-4D82-ADD6-93C717F5C2B3}" srcOrd="5" destOrd="0" presId="urn:microsoft.com/office/officeart/2005/8/layout/process4"/>
    <dgm:cxn modelId="{E411B37B-A194-4767-AE14-43B7352E0E4F}" type="presParOf" srcId="{089ADBDE-EC22-45C9-8047-74025F3D2B96}" destId="{C9C5ED19-3DE4-49CB-81DD-9E47CA44FEC6}" srcOrd="6" destOrd="0" presId="urn:microsoft.com/office/officeart/2005/8/layout/process4"/>
    <dgm:cxn modelId="{AB283BF8-5E23-430B-B45A-19832730EA2B}" type="presParOf" srcId="{C9C5ED19-3DE4-49CB-81DD-9E47CA44FEC6}" destId="{F6F0ED53-9C8A-4859-91C1-A5DBA788C7C3}" srcOrd="0" destOrd="0" presId="urn:microsoft.com/office/officeart/2005/8/layout/process4"/>
    <dgm:cxn modelId="{D5BF6316-0D7A-4087-BB3E-6F800CF5452E}" type="presParOf" srcId="{089ADBDE-EC22-45C9-8047-74025F3D2B96}" destId="{5C35B1D7-1662-4A3A-85EC-7D95BE1627D4}" srcOrd="7" destOrd="0" presId="urn:microsoft.com/office/officeart/2005/8/layout/process4"/>
    <dgm:cxn modelId="{0B47C48E-4A36-4DFD-AC28-68D29917497F}" type="presParOf" srcId="{089ADBDE-EC22-45C9-8047-74025F3D2B96}" destId="{0CC51F78-0ADB-42F5-AF91-99CE5238F848}" srcOrd="8" destOrd="0" presId="urn:microsoft.com/office/officeart/2005/8/layout/process4"/>
    <dgm:cxn modelId="{E55E7BA2-D426-4959-AA4B-79F1C42596C6}" type="presParOf" srcId="{0CC51F78-0ADB-42F5-AF91-99CE5238F848}" destId="{A5E5E24D-7ACC-4B02-8995-2BF07B0811F8}" srcOrd="0" destOrd="0" presId="urn:microsoft.com/office/officeart/2005/8/layout/process4"/>
  </dgm:cxnLst>
  <dgm:bg>
    <a:solidFill>
      <a:srgbClr val="00002E"/>
    </a:solidFill>
  </dgm:bg>
  <dgm:whole>
    <a:ln>
      <a:solidFill>
        <a:srgbClr val="E67300"/>
      </a:solidFill>
    </a:ln>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8853E2B-EECC-4B24-A5F8-1CD57C864E92}" type="doc">
      <dgm:prSet loTypeId="urn:microsoft.com/office/officeart/2005/8/layout/radial6" loCatId="cycle" qsTypeId="urn:microsoft.com/office/officeart/2005/8/quickstyle/simple1" qsCatId="simple" csTypeId="urn:microsoft.com/office/officeart/2005/8/colors/accent2_2" csCatId="accent2" phldr="1"/>
      <dgm:spPr/>
      <dgm:t>
        <a:bodyPr/>
        <a:lstStyle/>
        <a:p>
          <a:endParaRPr lang="pt-BR"/>
        </a:p>
      </dgm:t>
    </dgm:pt>
    <dgm:pt modelId="{DA6618FC-CE8D-49C5-8CC8-4A01C69D82F2}">
      <dgm:prSet phldrT="[Texto]" custT="1"/>
      <dgm:spPr>
        <a:solidFill>
          <a:srgbClr val="E67300"/>
        </a:solidFill>
      </dgm:spPr>
      <dgm:t>
        <a:bodyPr/>
        <a:lstStyle/>
        <a:p>
          <a:pPr marL="0" indent="0"/>
          <a:r>
            <a:rPr lang="pt-BR" sz="1400" b="1" dirty="0"/>
            <a:t>Construção do PROMPT</a:t>
          </a:r>
        </a:p>
      </dgm:t>
    </dgm:pt>
    <dgm:pt modelId="{0C7BE4D8-1EE1-4861-BB89-9CDD4A09F900}" type="parTrans" cxnId="{A68C2296-7893-4AB3-96E6-5BC3A5B6AFE7}">
      <dgm:prSet/>
      <dgm:spPr/>
      <dgm:t>
        <a:bodyPr/>
        <a:lstStyle/>
        <a:p>
          <a:endParaRPr lang="pt-BR"/>
        </a:p>
      </dgm:t>
    </dgm:pt>
    <dgm:pt modelId="{6C954E71-57C0-4E5E-9455-9BBBFE5028CA}" type="sibTrans" cxnId="{A68C2296-7893-4AB3-96E6-5BC3A5B6AFE7}">
      <dgm:prSet/>
      <dgm:spPr/>
      <dgm:t>
        <a:bodyPr/>
        <a:lstStyle/>
        <a:p>
          <a:endParaRPr lang="pt-BR"/>
        </a:p>
      </dgm:t>
    </dgm:pt>
    <dgm:pt modelId="{DBF270D0-6903-4EA7-B5B5-A9EDDAE86F64}">
      <dgm:prSet phldrT="[Texto]" custT="1"/>
      <dgm:spPr>
        <a:solidFill>
          <a:srgbClr val="000058"/>
        </a:solidFill>
      </dgm:spPr>
      <dgm:t>
        <a:bodyPr/>
        <a:lstStyle/>
        <a:p>
          <a:pPr>
            <a:buNone/>
          </a:pPr>
          <a:r>
            <a:rPr lang="pt-BR" sz="1200" b="1" i="0" dirty="0"/>
            <a:t>Contexto</a:t>
          </a:r>
          <a:endParaRPr lang="pt-BR" sz="1200" dirty="0"/>
        </a:p>
      </dgm:t>
    </dgm:pt>
    <dgm:pt modelId="{C700AB26-1C74-4FD3-A35B-986D23A46C4E}" type="parTrans" cxnId="{5D86965E-3243-4ADF-8B09-5A4FDB1BA147}">
      <dgm:prSet/>
      <dgm:spPr/>
      <dgm:t>
        <a:bodyPr/>
        <a:lstStyle/>
        <a:p>
          <a:endParaRPr lang="pt-BR"/>
        </a:p>
      </dgm:t>
    </dgm:pt>
    <dgm:pt modelId="{75D9ABB7-3B22-49B0-A99D-6046A6EC377E}" type="sibTrans" cxnId="{5D86965E-3243-4ADF-8B09-5A4FDB1BA147}">
      <dgm:prSet/>
      <dgm:spPr/>
      <dgm:t>
        <a:bodyPr/>
        <a:lstStyle/>
        <a:p>
          <a:endParaRPr lang="pt-BR"/>
        </a:p>
      </dgm:t>
    </dgm:pt>
    <dgm:pt modelId="{C9B297FA-79EB-4B8E-8233-A0DC375F1202}">
      <dgm:prSet phldrT="[Texto]" custT="1"/>
      <dgm:spPr>
        <a:solidFill>
          <a:srgbClr val="000058"/>
        </a:solidFill>
      </dgm:spPr>
      <dgm:t>
        <a:bodyPr/>
        <a:lstStyle/>
        <a:p>
          <a:pPr>
            <a:buNone/>
          </a:pPr>
          <a:r>
            <a:rPr lang="pt-BR" sz="1200" b="1" i="0" dirty="0"/>
            <a:t>Dados de entrada</a:t>
          </a:r>
          <a:endParaRPr lang="pt-BR" sz="1200" dirty="0"/>
        </a:p>
      </dgm:t>
    </dgm:pt>
    <dgm:pt modelId="{979BF46E-70F4-496F-B0CE-D85C76D6C1E0}" type="parTrans" cxnId="{39FEEEF7-9043-47A6-B270-3881AA796227}">
      <dgm:prSet/>
      <dgm:spPr/>
      <dgm:t>
        <a:bodyPr/>
        <a:lstStyle/>
        <a:p>
          <a:endParaRPr lang="pt-BR"/>
        </a:p>
      </dgm:t>
    </dgm:pt>
    <dgm:pt modelId="{4C6D672A-287E-4B94-8773-69F2077F8A08}" type="sibTrans" cxnId="{39FEEEF7-9043-47A6-B270-3881AA796227}">
      <dgm:prSet/>
      <dgm:spPr/>
      <dgm:t>
        <a:bodyPr/>
        <a:lstStyle/>
        <a:p>
          <a:endParaRPr lang="pt-BR"/>
        </a:p>
      </dgm:t>
    </dgm:pt>
    <dgm:pt modelId="{C0764333-F709-4873-809C-B889AC8A1D2E}">
      <dgm:prSet phldrT="[Texto]" custT="1"/>
      <dgm:spPr>
        <a:solidFill>
          <a:srgbClr val="000058"/>
        </a:solidFill>
      </dgm:spPr>
      <dgm:t>
        <a:bodyPr/>
        <a:lstStyle/>
        <a:p>
          <a:pPr>
            <a:buNone/>
          </a:pPr>
          <a:r>
            <a:rPr lang="pt-BR" sz="1200" b="1" i="0" dirty="0"/>
            <a:t>Indicador de saída</a:t>
          </a:r>
          <a:endParaRPr lang="pt-BR" sz="1200" dirty="0"/>
        </a:p>
      </dgm:t>
    </dgm:pt>
    <dgm:pt modelId="{B3A9AECD-7839-416A-9993-5051F1694D56}" type="parTrans" cxnId="{2B4977D8-C006-47F2-9070-9BA4E9E311B6}">
      <dgm:prSet/>
      <dgm:spPr/>
      <dgm:t>
        <a:bodyPr/>
        <a:lstStyle/>
        <a:p>
          <a:endParaRPr lang="pt-BR"/>
        </a:p>
      </dgm:t>
    </dgm:pt>
    <dgm:pt modelId="{D2D09493-5EE1-456C-A7C1-EAD4DA028FC1}" type="sibTrans" cxnId="{2B4977D8-C006-47F2-9070-9BA4E9E311B6}">
      <dgm:prSet/>
      <dgm:spPr/>
      <dgm:t>
        <a:bodyPr/>
        <a:lstStyle/>
        <a:p>
          <a:endParaRPr lang="pt-BR"/>
        </a:p>
      </dgm:t>
    </dgm:pt>
    <dgm:pt modelId="{6F74FE46-D439-423A-A995-A7109E11593B}">
      <dgm:prSet phldrT="[Texto]" custT="1"/>
      <dgm:spPr>
        <a:solidFill>
          <a:srgbClr val="000058"/>
        </a:solidFill>
      </dgm:spPr>
      <dgm:t>
        <a:bodyPr/>
        <a:lstStyle/>
        <a:p>
          <a:pPr>
            <a:buNone/>
          </a:pPr>
          <a:r>
            <a:rPr lang="pt-BR" sz="1200" b="1" i="0" dirty="0"/>
            <a:t>Instrução</a:t>
          </a:r>
          <a:endParaRPr lang="pt-BR" sz="1200" dirty="0"/>
        </a:p>
      </dgm:t>
    </dgm:pt>
    <dgm:pt modelId="{F2EED619-8E93-4D50-B94B-EF2D6142319C}" type="parTrans" cxnId="{26B4989F-EF31-4B95-A882-91BCBD944E19}">
      <dgm:prSet/>
      <dgm:spPr/>
      <dgm:t>
        <a:bodyPr/>
        <a:lstStyle/>
        <a:p>
          <a:endParaRPr lang="pt-BR"/>
        </a:p>
      </dgm:t>
    </dgm:pt>
    <dgm:pt modelId="{BAC70AA9-57E1-4C89-8AB3-781D979F66FB}" type="sibTrans" cxnId="{26B4989F-EF31-4B95-A882-91BCBD944E19}">
      <dgm:prSet/>
      <dgm:spPr/>
      <dgm:t>
        <a:bodyPr/>
        <a:lstStyle/>
        <a:p>
          <a:endParaRPr lang="pt-BR"/>
        </a:p>
      </dgm:t>
    </dgm:pt>
    <dgm:pt modelId="{6F75779F-00FB-453E-A8D6-3185C4A7641E}" type="pres">
      <dgm:prSet presAssocID="{28853E2B-EECC-4B24-A5F8-1CD57C864E92}" presName="Name0" presStyleCnt="0">
        <dgm:presLayoutVars>
          <dgm:chMax val="1"/>
          <dgm:dir/>
          <dgm:animLvl val="ctr"/>
          <dgm:resizeHandles val="exact"/>
        </dgm:presLayoutVars>
      </dgm:prSet>
      <dgm:spPr/>
    </dgm:pt>
    <dgm:pt modelId="{3EA46667-6353-4159-B8D7-2D7CF4590D99}" type="pres">
      <dgm:prSet presAssocID="{DA6618FC-CE8D-49C5-8CC8-4A01C69D82F2}" presName="centerShape" presStyleLbl="node0" presStyleIdx="0" presStyleCnt="1" custScaleX="108171" custScaleY="93740"/>
      <dgm:spPr/>
    </dgm:pt>
    <dgm:pt modelId="{538A823C-A565-44C5-951B-E6B96AD71438}" type="pres">
      <dgm:prSet presAssocID="{6F74FE46-D439-423A-A995-A7109E11593B}" presName="node" presStyleLbl="node1" presStyleIdx="0" presStyleCnt="4" custScaleX="122972">
        <dgm:presLayoutVars>
          <dgm:bulletEnabled val="1"/>
        </dgm:presLayoutVars>
      </dgm:prSet>
      <dgm:spPr/>
    </dgm:pt>
    <dgm:pt modelId="{94434583-BEB4-48BB-8DAB-D8E1B3BDD206}" type="pres">
      <dgm:prSet presAssocID="{6F74FE46-D439-423A-A995-A7109E11593B}" presName="dummy" presStyleCnt="0"/>
      <dgm:spPr/>
    </dgm:pt>
    <dgm:pt modelId="{E99FCFE8-2481-4962-952C-500716469605}" type="pres">
      <dgm:prSet presAssocID="{BAC70AA9-57E1-4C89-8AB3-781D979F66FB}" presName="sibTrans" presStyleLbl="sibTrans2D1" presStyleIdx="0" presStyleCnt="4"/>
      <dgm:spPr/>
    </dgm:pt>
    <dgm:pt modelId="{3D109548-E4EE-43BF-A462-B6B88452C08F}" type="pres">
      <dgm:prSet presAssocID="{DBF270D0-6903-4EA7-B5B5-A9EDDAE86F64}" presName="node" presStyleLbl="node1" presStyleIdx="1" presStyleCnt="4" custScaleX="118383">
        <dgm:presLayoutVars>
          <dgm:bulletEnabled val="1"/>
        </dgm:presLayoutVars>
      </dgm:prSet>
      <dgm:spPr/>
    </dgm:pt>
    <dgm:pt modelId="{3A7B4700-EE44-4069-86DF-33EEFD375CC7}" type="pres">
      <dgm:prSet presAssocID="{DBF270D0-6903-4EA7-B5B5-A9EDDAE86F64}" presName="dummy" presStyleCnt="0"/>
      <dgm:spPr/>
    </dgm:pt>
    <dgm:pt modelId="{011FD7F3-D177-4AD3-BA39-44C665DC59F7}" type="pres">
      <dgm:prSet presAssocID="{75D9ABB7-3B22-49B0-A99D-6046A6EC377E}" presName="sibTrans" presStyleLbl="sibTrans2D1" presStyleIdx="1" presStyleCnt="4"/>
      <dgm:spPr/>
    </dgm:pt>
    <dgm:pt modelId="{CF48E5EC-644B-4C00-9C89-43547ED14071}" type="pres">
      <dgm:prSet presAssocID="{C9B297FA-79EB-4B8E-8233-A0DC375F1202}" presName="node" presStyleLbl="node1" presStyleIdx="2" presStyleCnt="4" custScaleX="119696">
        <dgm:presLayoutVars>
          <dgm:bulletEnabled val="1"/>
        </dgm:presLayoutVars>
      </dgm:prSet>
      <dgm:spPr/>
    </dgm:pt>
    <dgm:pt modelId="{805508C4-7CF9-4DEE-BF05-D0F744A7AE55}" type="pres">
      <dgm:prSet presAssocID="{C9B297FA-79EB-4B8E-8233-A0DC375F1202}" presName="dummy" presStyleCnt="0"/>
      <dgm:spPr/>
    </dgm:pt>
    <dgm:pt modelId="{17C1C539-FEDF-4F28-9418-89B22306A492}" type="pres">
      <dgm:prSet presAssocID="{4C6D672A-287E-4B94-8773-69F2077F8A08}" presName="sibTrans" presStyleLbl="sibTrans2D1" presStyleIdx="2" presStyleCnt="4"/>
      <dgm:spPr/>
    </dgm:pt>
    <dgm:pt modelId="{36943278-51A8-4D9F-9BF4-BA7E18F97764}" type="pres">
      <dgm:prSet presAssocID="{C0764333-F709-4873-809C-B889AC8A1D2E}" presName="node" presStyleLbl="node1" presStyleIdx="3" presStyleCnt="4" custScaleX="117133">
        <dgm:presLayoutVars>
          <dgm:bulletEnabled val="1"/>
        </dgm:presLayoutVars>
      </dgm:prSet>
      <dgm:spPr/>
    </dgm:pt>
    <dgm:pt modelId="{59100809-A749-4544-9B13-AFE61E41A631}" type="pres">
      <dgm:prSet presAssocID="{C0764333-F709-4873-809C-B889AC8A1D2E}" presName="dummy" presStyleCnt="0"/>
      <dgm:spPr/>
    </dgm:pt>
    <dgm:pt modelId="{D8E4A9C3-DA87-4761-94AC-D09A70DF0E5B}" type="pres">
      <dgm:prSet presAssocID="{D2D09493-5EE1-456C-A7C1-EAD4DA028FC1}" presName="sibTrans" presStyleLbl="sibTrans2D1" presStyleIdx="3" presStyleCnt="4"/>
      <dgm:spPr/>
    </dgm:pt>
  </dgm:ptLst>
  <dgm:cxnLst>
    <dgm:cxn modelId="{D2BC1B03-7481-4E8A-BBBA-C98FDAF92CE3}" type="presOf" srcId="{4C6D672A-287E-4B94-8773-69F2077F8A08}" destId="{17C1C539-FEDF-4F28-9418-89B22306A492}" srcOrd="0" destOrd="0" presId="urn:microsoft.com/office/officeart/2005/8/layout/radial6"/>
    <dgm:cxn modelId="{27A90C10-4546-430F-A4B7-1FA22EBDD7AB}" type="presOf" srcId="{D2D09493-5EE1-456C-A7C1-EAD4DA028FC1}" destId="{D8E4A9C3-DA87-4761-94AC-D09A70DF0E5B}" srcOrd="0" destOrd="0" presId="urn:microsoft.com/office/officeart/2005/8/layout/radial6"/>
    <dgm:cxn modelId="{472BEC1C-87F1-488B-BFBE-373840292A0D}" type="presOf" srcId="{DA6618FC-CE8D-49C5-8CC8-4A01C69D82F2}" destId="{3EA46667-6353-4159-B8D7-2D7CF4590D99}" srcOrd="0" destOrd="0" presId="urn:microsoft.com/office/officeart/2005/8/layout/radial6"/>
    <dgm:cxn modelId="{1135633C-7CE8-460C-9E97-886FFFC82F12}" type="presOf" srcId="{6F74FE46-D439-423A-A995-A7109E11593B}" destId="{538A823C-A565-44C5-951B-E6B96AD71438}" srcOrd="0" destOrd="0" presId="urn:microsoft.com/office/officeart/2005/8/layout/radial6"/>
    <dgm:cxn modelId="{5D86965E-3243-4ADF-8B09-5A4FDB1BA147}" srcId="{DA6618FC-CE8D-49C5-8CC8-4A01C69D82F2}" destId="{DBF270D0-6903-4EA7-B5B5-A9EDDAE86F64}" srcOrd="1" destOrd="0" parTransId="{C700AB26-1C74-4FD3-A35B-986D23A46C4E}" sibTransId="{75D9ABB7-3B22-49B0-A99D-6046A6EC377E}"/>
    <dgm:cxn modelId="{A2D4867C-EA66-404C-8F30-5BB11612F262}" type="presOf" srcId="{DBF270D0-6903-4EA7-B5B5-A9EDDAE86F64}" destId="{3D109548-E4EE-43BF-A462-B6B88452C08F}" srcOrd="0" destOrd="0" presId="urn:microsoft.com/office/officeart/2005/8/layout/radial6"/>
    <dgm:cxn modelId="{23DB0E80-6FAE-4A6C-854C-457BA0E6D6DD}" type="presOf" srcId="{C0764333-F709-4873-809C-B889AC8A1D2E}" destId="{36943278-51A8-4D9F-9BF4-BA7E18F97764}" srcOrd="0" destOrd="0" presId="urn:microsoft.com/office/officeart/2005/8/layout/radial6"/>
    <dgm:cxn modelId="{A68C2296-7893-4AB3-96E6-5BC3A5B6AFE7}" srcId="{28853E2B-EECC-4B24-A5F8-1CD57C864E92}" destId="{DA6618FC-CE8D-49C5-8CC8-4A01C69D82F2}" srcOrd="0" destOrd="0" parTransId="{0C7BE4D8-1EE1-4861-BB89-9CDD4A09F900}" sibTransId="{6C954E71-57C0-4E5E-9455-9BBBFE5028CA}"/>
    <dgm:cxn modelId="{26B4989F-EF31-4B95-A882-91BCBD944E19}" srcId="{DA6618FC-CE8D-49C5-8CC8-4A01C69D82F2}" destId="{6F74FE46-D439-423A-A995-A7109E11593B}" srcOrd="0" destOrd="0" parTransId="{F2EED619-8E93-4D50-B94B-EF2D6142319C}" sibTransId="{BAC70AA9-57E1-4C89-8AB3-781D979F66FB}"/>
    <dgm:cxn modelId="{9C06F2A5-F6A8-44EB-947E-BBA1A95DE0ED}" type="presOf" srcId="{BAC70AA9-57E1-4C89-8AB3-781D979F66FB}" destId="{E99FCFE8-2481-4962-952C-500716469605}" srcOrd="0" destOrd="0" presId="urn:microsoft.com/office/officeart/2005/8/layout/radial6"/>
    <dgm:cxn modelId="{9A588EB0-24FF-44B8-8D1C-3F18D27CC1BC}" type="presOf" srcId="{C9B297FA-79EB-4B8E-8233-A0DC375F1202}" destId="{CF48E5EC-644B-4C00-9C89-43547ED14071}" srcOrd="0" destOrd="0" presId="urn:microsoft.com/office/officeart/2005/8/layout/radial6"/>
    <dgm:cxn modelId="{2B4977D8-C006-47F2-9070-9BA4E9E311B6}" srcId="{DA6618FC-CE8D-49C5-8CC8-4A01C69D82F2}" destId="{C0764333-F709-4873-809C-B889AC8A1D2E}" srcOrd="3" destOrd="0" parTransId="{B3A9AECD-7839-416A-9993-5051F1694D56}" sibTransId="{D2D09493-5EE1-456C-A7C1-EAD4DA028FC1}"/>
    <dgm:cxn modelId="{BC98D7F4-029D-4961-B201-DD1A6B4AEE5A}" type="presOf" srcId="{28853E2B-EECC-4B24-A5F8-1CD57C864E92}" destId="{6F75779F-00FB-453E-A8D6-3185C4A7641E}" srcOrd="0" destOrd="0" presId="urn:microsoft.com/office/officeart/2005/8/layout/radial6"/>
    <dgm:cxn modelId="{AE161FF5-FC02-4A5D-86C2-C12E427ADA0F}" type="presOf" srcId="{75D9ABB7-3B22-49B0-A99D-6046A6EC377E}" destId="{011FD7F3-D177-4AD3-BA39-44C665DC59F7}" srcOrd="0" destOrd="0" presId="urn:microsoft.com/office/officeart/2005/8/layout/radial6"/>
    <dgm:cxn modelId="{39FEEEF7-9043-47A6-B270-3881AA796227}" srcId="{DA6618FC-CE8D-49C5-8CC8-4A01C69D82F2}" destId="{C9B297FA-79EB-4B8E-8233-A0DC375F1202}" srcOrd="2" destOrd="0" parTransId="{979BF46E-70F4-496F-B0CE-D85C76D6C1E0}" sibTransId="{4C6D672A-287E-4B94-8773-69F2077F8A08}"/>
    <dgm:cxn modelId="{7D2DB84D-9EF1-42A2-838E-6F9D55708C57}" type="presParOf" srcId="{6F75779F-00FB-453E-A8D6-3185C4A7641E}" destId="{3EA46667-6353-4159-B8D7-2D7CF4590D99}" srcOrd="0" destOrd="0" presId="urn:microsoft.com/office/officeart/2005/8/layout/radial6"/>
    <dgm:cxn modelId="{DB20C4D7-E971-4F0A-A878-CB0863122062}" type="presParOf" srcId="{6F75779F-00FB-453E-A8D6-3185C4A7641E}" destId="{538A823C-A565-44C5-951B-E6B96AD71438}" srcOrd="1" destOrd="0" presId="urn:microsoft.com/office/officeart/2005/8/layout/radial6"/>
    <dgm:cxn modelId="{97773032-AF2A-435F-B5EB-2674205A531F}" type="presParOf" srcId="{6F75779F-00FB-453E-A8D6-3185C4A7641E}" destId="{94434583-BEB4-48BB-8DAB-D8E1B3BDD206}" srcOrd="2" destOrd="0" presId="urn:microsoft.com/office/officeart/2005/8/layout/radial6"/>
    <dgm:cxn modelId="{8CFC26C5-08BC-4463-8CDB-5E6E206B6FEA}" type="presParOf" srcId="{6F75779F-00FB-453E-A8D6-3185C4A7641E}" destId="{E99FCFE8-2481-4962-952C-500716469605}" srcOrd="3" destOrd="0" presId="urn:microsoft.com/office/officeart/2005/8/layout/radial6"/>
    <dgm:cxn modelId="{33AC7DF9-D7B6-4C97-8129-66F7AD9F561F}" type="presParOf" srcId="{6F75779F-00FB-453E-A8D6-3185C4A7641E}" destId="{3D109548-E4EE-43BF-A462-B6B88452C08F}" srcOrd="4" destOrd="0" presId="urn:microsoft.com/office/officeart/2005/8/layout/radial6"/>
    <dgm:cxn modelId="{D42BB68A-CAB2-47AD-BEDC-33B53AB45C7A}" type="presParOf" srcId="{6F75779F-00FB-453E-A8D6-3185C4A7641E}" destId="{3A7B4700-EE44-4069-86DF-33EEFD375CC7}" srcOrd="5" destOrd="0" presId="urn:microsoft.com/office/officeart/2005/8/layout/radial6"/>
    <dgm:cxn modelId="{ACFF8CBE-B1CB-409E-A029-9EABCB614790}" type="presParOf" srcId="{6F75779F-00FB-453E-A8D6-3185C4A7641E}" destId="{011FD7F3-D177-4AD3-BA39-44C665DC59F7}" srcOrd="6" destOrd="0" presId="urn:microsoft.com/office/officeart/2005/8/layout/radial6"/>
    <dgm:cxn modelId="{680C149D-9260-4053-9964-A2CAA96AD777}" type="presParOf" srcId="{6F75779F-00FB-453E-A8D6-3185C4A7641E}" destId="{CF48E5EC-644B-4C00-9C89-43547ED14071}" srcOrd="7" destOrd="0" presId="urn:microsoft.com/office/officeart/2005/8/layout/radial6"/>
    <dgm:cxn modelId="{17EC592A-4FB4-434F-8F15-2AC7449120BF}" type="presParOf" srcId="{6F75779F-00FB-453E-A8D6-3185C4A7641E}" destId="{805508C4-7CF9-4DEE-BF05-D0F744A7AE55}" srcOrd="8" destOrd="0" presId="urn:microsoft.com/office/officeart/2005/8/layout/radial6"/>
    <dgm:cxn modelId="{2DA3517A-3E1C-4EB3-B4C4-9F73795C1412}" type="presParOf" srcId="{6F75779F-00FB-453E-A8D6-3185C4A7641E}" destId="{17C1C539-FEDF-4F28-9418-89B22306A492}" srcOrd="9" destOrd="0" presId="urn:microsoft.com/office/officeart/2005/8/layout/radial6"/>
    <dgm:cxn modelId="{B5981DE4-3A8B-4C96-B3A7-9B2133EFBD93}" type="presParOf" srcId="{6F75779F-00FB-453E-A8D6-3185C4A7641E}" destId="{36943278-51A8-4D9F-9BF4-BA7E18F97764}" srcOrd="10" destOrd="0" presId="urn:microsoft.com/office/officeart/2005/8/layout/radial6"/>
    <dgm:cxn modelId="{30E0406B-AD60-4FC3-ABB9-F3DAC27C11A8}" type="presParOf" srcId="{6F75779F-00FB-453E-A8D6-3185C4A7641E}" destId="{59100809-A749-4544-9B13-AFE61E41A631}" srcOrd="11" destOrd="0" presId="urn:microsoft.com/office/officeart/2005/8/layout/radial6"/>
    <dgm:cxn modelId="{1CF95169-51CF-4C7F-8518-9A34EDA18F47}" type="presParOf" srcId="{6F75779F-00FB-453E-A8D6-3185C4A7641E}" destId="{D8E4A9C3-DA87-4761-94AC-D09A70DF0E5B}" srcOrd="12"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F51EB57-1B68-4466-991C-CF986FBFE006}" type="doc">
      <dgm:prSet loTypeId="urn:microsoft.com/office/officeart/2005/8/layout/chevron2" loCatId="process" qsTypeId="urn:microsoft.com/office/officeart/2005/8/quickstyle/simple1" qsCatId="simple" csTypeId="urn:microsoft.com/office/officeart/2005/8/colors/accent2_2" csCatId="accent2" phldr="1"/>
      <dgm:spPr/>
      <dgm:t>
        <a:bodyPr/>
        <a:lstStyle/>
        <a:p>
          <a:endParaRPr lang="pt-BR"/>
        </a:p>
      </dgm:t>
    </dgm:pt>
    <dgm:pt modelId="{F916A0E6-9B9C-4351-A4AC-39C42628E337}">
      <dgm:prSet phldrT="[Texto]"/>
      <dgm:spPr>
        <a:solidFill>
          <a:srgbClr val="00204F"/>
        </a:solidFill>
      </dgm:spPr>
      <dgm:t>
        <a:bodyPr/>
        <a:lstStyle/>
        <a:p>
          <a:r>
            <a:rPr lang="pt-BR" b="1" dirty="0"/>
            <a:t>Instrução</a:t>
          </a:r>
        </a:p>
      </dgm:t>
    </dgm:pt>
    <dgm:pt modelId="{C7E6B3C8-84FA-4742-9AE3-07ECB2E33652}" type="parTrans" cxnId="{A1BB93CA-468F-4592-94F6-40887D97F576}">
      <dgm:prSet/>
      <dgm:spPr/>
      <dgm:t>
        <a:bodyPr/>
        <a:lstStyle/>
        <a:p>
          <a:endParaRPr lang="pt-BR"/>
        </a:p>
      </dgm:t>
    </dgm:pt>
    <dgm:pt modelId="{DC8EFF9B-8A39-428D-AE27-700141C47A69}" type="sibTrans" cxnId="{A1BB93CA-468F-4592-94F6-40887D97F576}">
      <dgm:prSet/>
      <dgm:spPr/>
      <dgm:t>
        <a:bodyPr/>
        <a:lstStyle/>
        <a:p>
          <a:endParaRPr lang="pt-BR"/>
        </a:p>
      </dgm:t>
    </dgm:pt>
    <dgm:pt modelId="{F2BA5229-72BD-4ECF-8A11-0FC7CB502EC8}">
      <dgm:prSet phldrT="[Texto]" custT="1"/>
      <dgm:spPr/>
      <dgm:t>
        <a:bodyPr/>
        <a:lstStyle/>
        <a:p>
          <a:r>
            <a:rPr lang="pt-BR" sz="1200" b="1" dirty="0"/>
            <a:t>Persona: Servidor da Prefeitura Municipal de XXXX, expert em licitações e contratos.</a:t>
          </a:r>
        </a:p>
      </dgm:t>
    </dgm:pt>
    <dgm:pt modelId="{A6F1A690-D4A9-44F1-B4F7-3A261DD9F6DA}" type="parTrans" cxnId="{FA1D9613-47B2-45D2-80E0-0F2018B49624}">
      <dgm:prSet/>
      <dgm:spPr/>
      <dgm:t>
        <a:bodyPr/>
        <a:lstStyle/>
        <a:p>
          <a:endParaRPr lang="pt-BR"/>
        </a:p>
      </dgm:t>
    </dgm:pt>
    <dgm:pt modelId="{CB19F9F0-79CC-40B7-9170-8C3A2DF4EA28}" type="sibTrans" cxnId="{FA1D9613-47B2-45D2-80E0-0F2018B49624}">
      <dgm:prSet/>
      <dgm:spPr/>
      <dgm:t>
        <a:bodyPr/>
        <a:lstStyle/>
        <a:p>
          <a:endParaRPr lang="pt-BR"/>
        </a:p>
      </dgm:t>
    </dgm:pt>
    <dgm:pt modelId="{B03FADCC-0A56-49C9-8403-9D4330CAC739}">
      <dgm:prSet phldrT="[Texto]" custT="1"/>
      <dgm:spPr/>
      <dgm:t>
        <a:bodyPr/>
        <a:lstStyle/>
        <a:p>
          <a:r>
            <a:rPr lang="pt-BR" sz="1200" b="1" dirty="0"/>
            <a:t>Aborde o problema passo a passo (detalhista).</a:t>
          </a:r>
        </a:p>
      </dgm:t>
    </dgm:pt>
    <dgm:pt modelId="{3CE225A9-A632-4BAA-9758-E674C89B6492}" type="parTrans" cxnId="{D2971109-BC4E-4A19-91DA-BEA4785DDC94}">
      <dgm:prSet/>
      <dgm:spPr/>
      <dgm:t>
        <a:bodyPr/>
        <a:lstStyle/>
        <a:p>
          <a:endParaRPr lang="pt-BR"/>
        </a:p>
      </dgm:t>
    </dgm:pt>
    <dgm:pt modelId="{76B0BFD6-7B54-4D1E-97CB-4001494DE42D}" type="sibTrans" cxnId="{D2971109-BC4E-4A19-91DA-BEA4785DDC94}">
      <dgm:prSet/>
      <dgm:spPr/>
      <dgm:t>
        <a:bodyPr/>
        <a:lstStyle/>
        <a:p>
          <a:endParaRPr lang="pt-BR"/>
        </a:p>
      </dgm:t>
    </dgm:pt>
    <dgm:pt modelId="{822B0B35-3BF9-436D-B022-8DB7653449DB}">
      <dgm:prSet phldrT="[Texto]"/>
      <dgm:spPr>
        <a:solidFill>
          <a:srgbClr val="00204F"/>
        </a:solidFill>
      </dgm:spPr>
      <dgm:t>
        <a:bodyPr/>
        <a:lstStyle/>
        <a:p>
          <a:r>
            <a:rPr lang="pt-BR" b="1" dirty="0"/>
            <a:t>Contexto</a:t>
          </a:r>
        </a:p>
      </dgm:t>
    </dgm:pt>
    <dgm:pt modelId="{E2B71F59-82D2-453F-B812-26EF7025E4F6}" type="parTrans" cxnId="{5ECB1A01-D325-4E69-9DD3-A7BF2BD176AA}">
      <dgm:prSet/>
      <dgm:spPr/>
      <dgm:t>
        <a:bodyPr/>
        <a:lstStyle/>
        <a:p>
          <a:endParaRPr lang="pt-BR"/>
        </a:p>
      </dgm:t>
    </dgm:pt>
    <dgm:pt modelId="{536CA0FF-D1C2-4583-B66E-F83A596999EC}" type="sibTrans" cxnId="{5ECB1A01-D325-4E69-9DD3-A7BF2BD176AA}">
      <dgm:prSet/>
      <dgm:spPr/>
      <dgm:t>
        <a:bodyPr/>
        <a:lstStyle/>
        <a:p>
          <a:endParaRPr lang="pt-BR"/>
        </a:p>
      </dgm:t>
    </dgm:pt>
    <dgm:pt modelId="{9DEE6FA2-4E37-4A50-8DFD-F8CF7384BF80}">
      <dgm:prSet phldrT="[Texto]" custT="1"/>
      <dgm:spPr/>
      <dgm:t>
        <a:bodyPr/>
        <a:lstStyle/>
        <a:p>
          <a:r>
            <a:rPr lang="pt-BR" sz="1200" b="1" dirty="0"/>
            <a:t>Elaboração dos artefatos da fase preparatória de licitações e contratos – Lei 14.133/2021.</a:t>
          </a:r>
        </a:p>
      </dgm:t>
    </dgm:pt>
    <dgm:pt modelId="{3EA24985-0A15-4771-A509-231ADEF65781}" type="parTrans" cxnId="{D9D7D58F-73A1-4A58-8F46-D30DDDD95763}">
      <dgm:prSet/>
      <dgm:spPr/>
      <dgm:t>
        <a:bodyPr/>
        <a:lstStyle/>
        <a:p>
          <a:endParaRPr lang="pt-BR"/>
        </a:p>
      </dgm:t>
    </dgm:pt>
    <dgm:pt modelId="{F9E94672-B5E5-4B8E-AC8A-8657F765D021}" type="sibTrans" cxnId="{D9D7D58F-73A1-4A58-8F46-D30DDDD95763}">
      <dgm:prSet/>
      <dgm:spPr/>
      <dgm:t>
        <a:bodyPr/>
        <a:lstStyle/>
        <a:p>
          <a:endParaRPr lang="pt-BR"/>
        </a:p>
      </dgm:t>
    </dgm:pt>
    <dgm:pt modelId="{ECBBBCB0-CC2A-4001-A30C-51A0E04DC10F}">
      <dgm:prSet phldrT="[Texto]" custT="1"/>
      <dgm:spPr/>
      <dgm:t>
        <a:bodyPr/>
        <a:lstStyle/>
        <a:p>
          <a:r>
            <a:rPr lang="pt-BR" sz="1200" b="1" dirty="0"/>
            <a:t>Qual órgão e unidade (público alvo).</a:t>
          </a:r>
        </a:p>
      </dgm:t>
    </dgm:pt>
    <dgm:pt modelId="{4E630445-48C1-4293-81C8-DBC26F7D658E}" type="parTrans" cxnId="{22E1486D-9341-4923-AC40-2C7B13515E09}">
      <dgm:prSet/>
      <dgm:spPr/>
      <dgm:t>
        <a:bodyPr/>
        <a:lstStyle/>
        <a:p>
          <a:endParaRPr lang="pt-BR"/>
        </a:p>
      </dgm:t>
    </dgm:pt>
    <dgm:pt modelId="{C082CE3E-BB5C-40C5-87E8-0A2DADE27BD0}" type="sibTrans" cxnId="{22E1486D-9341-4923-AC40-2C7B13515E09}">
      <dgm:prSet/>
      <dgm:spPr/>
      <dgm:t>
        <a:bodyPr/>
        <a:lstStyle/>
        <a:p>
          <a:endParaRPr lang="pt-BR"/>
        </a:p>
      </dgm:t>
    </dgm:pt>
    <dgm:pt modelId="{EA76305E-ED63-4C02-8CA5-8523775E54BE}">
      <dgm:prSet phldrT="[Texto]"/>
      <dgm:spPr>
        <a:solidFill>
          <a:srgbClr val="00204F"/>
        </a:solidFill>
      </dgm:spPr>
      <dgm:t>
        <a:bodyPr/>
        <a:lstStyle/>
        <a:p>
          <a:r>
            <a:rPr lang="pt-BR" b="1" dirty="0"/>
            <a:t>Dados de Entrada</a:t>
          </a:r>
        </a:p>
      </dgm:t>
    </dgm:pt>
    <dgm:pt modelId="{E45E40C9-B062-4412-85DF-4D2FFCBE0CD4}" type="parTrans" cxnId="{7E817E9E-6B80-48E1-97B6-E383E6F800AC}">
      <dgm:prSet/>
      <dgm:spPr/>
      <dgm:t>
        <a:bodyPr/>
        <a:lstStyle/>
        <a:p>
          <a:endParaRPr lang="pt-BR"/>
        </a:p>
      </dgm:t>
    </dgm:pt>
    <dgm:pt modelId="{BBAB0B56-0971-4BA4-864C-18E7DB44DE56}" type="sibTrans" cxnId="{7E817E9E-6B80-48E1-97B6-E383E6F800AC}">
      <dgm:prSet/>
      <dgm:spPr/>
      <dgm:t>
        <a:bodyPr/>
        <a:lstStyle/>
        <a:p>
          <a:endParaRPr lang="pt-BR"/>
        </a:p>
      </dgm:t>
    </dgm:pt>
    <dgm:pt modelId="{489D24F6-F36D-4147-8F63-68721AEED62A}">
      <dgm:prSet phldrT="[Texto]" custT="1"/>
      <dgm:spPr/>
      <dgm:t>
        <a:bodyPr/>
        <a:lstStyle/>
        <a:p>
          <a:r>
            <a:rPr lang="pt-BR" sz="1200" b="1" dirty="0"/>
            <a:t>Forneça detalhes relevantes (localidade, normas específicas...).</a:t>
          </a:r>
        </a:p>
      </dgm:t>
    </dgm:pt>
    <dgm:pt modelId="{6DA7B479-0EDA-4445-B08D-52EEB5A5CC29}" type="parTrans" cxnId="{1F2F7E94-30B9-47E7-AE9A-1192860CB078}">
      <dgm:prSet/>
      <dgm:spPr/>
      <dgm:t>
        <a:bodyPr/>
        <a:lstStyle/>
        <a:p>
          <a:endParaRPr lang="pt-BR"/>
        </a:p>
      </dgm:t>
    </dgm:pt>
    <dgm:pt modelId="{B161E693-FD7B-40F8-BE98-36302749D42F}" type="sibTrans" cxnId="{1F2F7E94-30B9-47E7-AE9A-1192860CB078}">
      <dgm:prSet/>
      <dgm:spPr/>
      <dgm:t>
        <a:bodyPr/>
        <a:lstStyle/>
        <a:p>
          <a:endParaRPr lang="pt-BR"/>
        </a:p>
      </dgm:t>
    </dgm:pt>
    <dgm:pt modelId="{4C6564D9-9F44-4F9C-81D9-5BF4AC68827C}">
      <dgm:prSet phldrT="[Texto]" custT="1"/>
      <dgm:spPr/>
      <dgm:t>
        <a:bodyPr/>
        <a:lstStyle/>
        <a:p>
          <a:r>
            <a:rPr lang="pt-BR" sz="1200" b="1" dirty="0"/>
            <a:t>Dê modelos, referências, ...</a:t>
          </a:r>
        </a:p>
      </dgm:t>
    </dgm:pt>
    <dgm:pt modelId="{306359E0-A4A0-4697-BA18-A46FF693AD22}" type="parTrans" cxnId="{2DFE0810-D88C-40C4-8ACC-D77CDDDEF38A}">
      <dgm:prSet/>
      <dgm:spPr/>
      <dgm:t>
        <a:bodyPr/>
        <a:lstStyle/>
        <a:p>
          <a:endParaRPr lang="pt-BR"/>
        </a:p>
      </dgm:t>
    </dgm:pt>
    <dgm:pt modelId="{25AF195C-DE1A-4FF6-A7F6-4702299F4A2E}" type="sibTrans" cxnId="{2DFE0810-D88C-40C4-8ACC-D77CDDDEF38A}">
      <dgm:prSet/>
      <dgm:spPr/>
      <dgm:t>
        <a:bodyPr/>
        <a:lstStyle/>
        <a:p>
          <a:endParaRPr lang="pt-BR"/>
        </a:p>
      </dgm:t>
    </dgm:pt>
    <dgm:pt modelId="{5B525F79-7FB6-46C1-A312-802586C8F036}">
      <dgm:prSet phldrT="[Texto]"/>
      <dgm:spPr>
        <a:solidFill>
          <a:srgbClr val="00204F"/>
        </a:solidFill>
      </dgm:spPr>
      <dgm:t>
        <a:bodyPr/>
        <a:lstStyle/>
        <a:p>
          <a:r>
            <a:rPr lang="pt-BR" b="1" dirty="0"/>
            <a:t>Indicador de Saída</a:t>
          </a:r>
        </a:p>
      </dgm:t>
    </dgm:pt>
    <dgm:pt modelId="{6D755C46-48A5-4917-83A2-957D06D20C71}" type="parTrans" cxnId="{F11B51AC-3A38-414A-A38D-777F95CF37C5}">
      <dgm:prSet/>
      <dgm:spPr/>
      <dgm:t>
        <a:bodyPr/>
        <a:lstStyle/>
        <a:p>
          <a:endParaRPr lang="pt-BR"/>
        </a:p>
      </dgm:t>
    </dgm:pt>
    <dgm:pt modelId="{9096F406-EC10-4C1A-BABB-F6739631F702}" type="sibTrans" cxnId="{F11B51AC-3A38-414A-A38D-777F95CF37C5}">
      <dgm:prSet/>
      <dgm:spPr/>
      <dgm:t>
        <a:bodyPr/>
        <a:lstStyle/>
        <a:p>
          <a:endParaRPr lang="pt-BR"/>
        </a:p>
      </dgm:t>
    </dgm:pt>
    <dgm:pt modelId="{2BC77EFC-8C9D-4273-BDE9-C4655AA03A19}">
      <dgm:prSet phldrT="[Texto]" custT="1"/>
      <dgm:spPr/>
      <dgm:t>
        <a:bodyPr/>
        <a:lstStyle/>
        <a:p>
          <a:r>
            <a:rPr lang="pt-BR" sz="1200" b="1" dirty="0"/>
            <a:t>Atender sempre aos interesses públicos.</a:t>
          </a:r>
        </a:p>
      </dgm:t>
    </dgm:pt>
    <dgm:pt modelId="{C07FE4DD-15E0-4EF9-82CC-513630D425F5}" type="parTrans" cxnId="{F0935A12-5029-4946-B36F-6CF5035E632E}">
      <dgm:prSet/>
      <dgm:spPr/>
      <dgm:t>
        <a:bodyPr/>
        <a:lstStyle/>
        <a:p>
          <a:endParaRPr lang="pt-BR"/>
        </a:p>
      </dgm:t>
    </dgm:pt>
    <dgm:pt modelId="{3E746245-3E96-4C0A-8288-3965F6F1E9C7}" type="sibTrans" cxnId="{F0935A12-5029-4946-B36F-6CF5035E632E}">
      <dgm:prSet/>
      <dgm:spPr/>
      <dgm:t>
        <a:bodyPr/>
        <a:lstStyle/>
        <a:p>
          <a:endParaRPr lang="pt-BR"/>
        </a:p>
      </dgm:t>
    </dgm:pt>
    <dgm:pt modelId="{DF7CE69E-752B-42CF-909F-762989F5E75E}">
      <dgm:prSet phldrT="[Texto]" custT="1"/>
      <dgm:spPr/>
      <dgm:t>
        <a:bodyPr/>
        <a:lstStyle/>
        <a:p>
          <a:r>
            <a:rPr lang="pt-BR" sz="1200" b="1" dirty="0"/>
            <a:t>Explique o cenário geral.</a:t>
          </a:r>
        </a:p>
      </dgm:t>
    </dgm:pt>
    <dgm:pt modelId="{B53FCC89-5ADC-4FBE-BDE8-71E69D911A16}" type="parTrans" cxnId="{962950B1-C5E0-4AA3-82D9-D45545517B40}">
      <dgm:prSet/>
      <dgm:spPr/>
      <dgm:t>
        <a:bodyPr/>
        <a:lstStyle/>
        <a:p>
          <a:endParaRPr lang="pt-BR"/>
        </a:p>
      </dgm:t>
    </dgm:pt>
    <dgm:pt modelId="{51753343-1697-423F-98B2-4F073640428A}" type="sibTrans" cxnId="{962950B1-C5E0-4AA3-82D9-D45545517B40}">
      <dgm:prSet/>
      <dgm:spPr/>
      <dgm:t>
        <a:bodyPr/>
        <a:lstStyle/>
        <a:p>
          <a:endParaRPr lang="pt-BR"/>
        </a:p>
      </dgm:t>
    </dgm:pt>
    <dgm:pt modelId="{BDDF4575-A236-492C-AB21-82095503EB50}">
      <dgm:prSet phldrT="[Texto]" custT="1"/>
      <dgm:spPr/>
      <dgm:t>
        <a:bodyPr/>
        <a:lstStyle/>
        <a:p>
          <a:r>
            <a:rPr lang="pt-BR" sz="1200" b="1" dirty="0"/>
            <a:t>Seja direto e específico.</a:t>
          </a:r>
        </a:p>
      </dgm:t>
    </dgm:pt>
    <dgm:pt modelId="{2B7A846C-9F4C-47CF-9430-D14DB9B943D1}" type="parTrans" cxnId="{9BFB5CF9-C2AA-4327-9036-E2B1D26AED90}">
      <dgm:prSet/>
      <dgm:spPr/>
      <dgm:t>
        <a:bodyPr/>
        <a:lstStyle/>
        <a:p>
          <a:endParaRPr lang="pt-BR"/>
        </a:p>
      </dgm:t>
    </dgm:pt>
    <dgm:pt modelId="{5A814919-4DB3-440F-9517-8DEB56211546}" type="sibTrans" cxnId="{9BFB5CF9-C2AA-4327-9036-E2B1D26AED90}">
      <dgm:prSet/>
      <dgm:spPr/>
      <dgm:t>
        <a:bodyPr/>
        <a:lstStyle/>
        <a:p>
          <a:endParaRPr lang="pt-BR"/>
        </a:p>
      </dgm:t>
    </dgm:pt>
    <dgm:pt modelId="{0E76CF90-CE97-4D3C-B1F5-C6AD9A6E7DDD}">
      <dgm:prSet phldrT="[Texto]" custT="1"/>
      <dgm:spPr/>
      <dgm:t>
        <a:bodyPr/>
        <a:lstStyle/>
        <a:p>
          <a:r>
            <a:rPr lang="pt-BR" sz="1200" b="1" dirty="0"/>
            <a:t>Limite o escopo da resposta (filtros).</a:t>
          </a:r>
        </a:p>
      </dgm:t>
    </dgm:pt>
    <dgm:pt modelId="{BEA70A32-296F-4E9D-9D9A-35DA3F76C6B7}" type="parTrans" cxnId="{DE70E741-1744-49CC-BF52-F932FD5531E4}">
      <dgm:prSet/>
      <dgm:spPr/>
      <dgm:t>
        <a:bodyPr/>
        <a:lstStyle/>
        <a:p>
          <a:endParaRPr lang="pt-BR"/>
        </a:p>
      </dgm:t>
    </dgm:pt>
    <dgm:pt modelId="{E1DE41AC-58DF-41D2-87F2-A00677552A38}" type="sibTrans" cxnId="{DE70E741-1744-49CC-BF52-F932FD5531E4}">
      <dgm:prSet/>
      <dgm:spPr/>
      <dgm:t>
        <a:bodyPr/>
        <a:lstStyle/>
        <a:p>
          <a:endParaRPr lang="pt-BR"/>
        </a:p>
      </dgm:t>
    </dgm:pt>
    <dgm:pt modelId="{51ED849D-8486-47FD-AC4B-6613A070D2B4}">
      <dgm:prSet phldrT="[Texto]" custT="1"/>
      <dgm:spPr/>
      <dgm:t>
        <a:bodyPr/>
        <a:lstStyle/>
        <a:p>
          <a:r>
            <a:rPr lang="pt-BR" sz="1200" b="1" dirty="0"/>
            <a:t>Especifique o formato (tabela, texto corrido, tópicos...).</a:t>
          </a:r>
        </a:p>
      </dgm:t>
    </dgm:pt>
    <dgm:pt modelId="{D455EE0A-3A94-4D1A-A514-D4FDDD49474C}" type="parTrans" cxnId="{9677B25C-29D0-4A48-83C9-5B770E513174}">
      <dgm:prSet/>
      <dgm:spPr/>
      <dgm:t>
        <a:bodyPr/>
        <a:lstStyle/>
        <a:p>
          <a:endParaRPr lang="pt-BR"/>
        </a:p>
      </dgm:t>
    </dgm:pt>
    <dgm:pt modelId="{3D2132A6-2A07-406B-87F2-A33B4480826A}" type="sibTrans" cxnId="{9677B25C-29D0-4A48-83C9-5B770E513174}">
      <dgm:prSet/>
      <dgm:spPr/>
      <dgm:t>
        <a:bodyPr/>
        <a:lstStyle/>
        <a:p>
          <a:endParaRPr lang="pt-BR"/>
        </a:p>
      </dgm:t>
    </dgm:pt>
    <dgm:pt modelId="{CBE50B2F-0D24-4CAB-BCC0-F3CB5994082D}">
      <dgm:prSet phldrT="[Texto]" custT="1"/>
      <dgm:spPr/>
      <dgm:t>
        <a:bodyPr/>
        <a:lstStyle/>
        <a:p>
          <a:r>
            <a:rPr lang="pt-BR" sz="1200" b="1" dirty="0"/>
            <a:t>Defina tom e estilo (formal, técnico, argumentativo).</a:t>
          </a:r>
        </a:p>
      </dgm:t>
    </dgm:pt>
    <dgm:pt modelId="{5D97590B-C301-4A8B-8477-C2281572F0EE}" type="parTrans" cxnId="{43BB6932-46C9-4C0B-8E47-3B74826E8AD9}">
      <dgm:prSet/>
      <dgm:spPr/>
      <dgm:t>
        <a:bodyPr/>
        <a:lstStyle/>
        <a:p>
          <a:endParaRPr lang="pt-BR"/>
        </a:p>
      </dgm:t>
    </dgm:pt>
    <dgm:pt modelId="{62B9251E-EF9C-41EE-BCD5-C2B87B0CEAB5}" type="sibTrans" cxnId="{43BB6932-46C9-4C0B-8E47-3B74826E8AD9}">
      <dgm:prSet/>
      <dgm:spPr/>
      <dgm:t>
        <a:bodyPr/>
        <a:lstStyle/>
        <a:p>
          <a:endParaRPr lang="pt-BR"/>
        </a:p>
      </dgm:t>
    </dgm:pt>
    <dgm:pt modelId="{C7443FD9-DDDB-4926-88F0-5ACE8D4416EE}">
      <dgm:prSet phldrT="[Texto]" custT="1"/>
      <dgm:spPr/>
      <dgm:t>
        <a:bodyPr/>
        <a:lstStyle/>
        <a:p>
          <a:r>
            <a:rPr lang="pt-BR" sz="1200" b="1" dirty="0"/>
            <a:t>Nível de detalhamento.</a:t>
          </a:r>
        </a:p>
      </dgm:t>
    </dgm:pt>
    <dgm:pt modelId="{B377948B-2979-4386-AB4A-2208EFA30E7C}" type="parTrans" cxnId="{2C51E7D1-974C-4E89-B7F7-8642331571D9}">
      <dgm:prSet/>
      <dgm:spPr/>
      <dgm:t>
        <a:bodyPr/>
        <a:lstStyle/>
        <a:p>
          <a:endParaRPr lang="pt-BR"/>
        </a:p>
      </dgm:t>
    </dgm:pt>
    <dgm:pt modelId="{C463E814-D962-4740-BE5F-BC79BFFC45BD}" type="sibTrans" cxnId="{2C51E7D1-974C-4E89-B7F7-8642331571D9}">
      <dgm:prSet/>
      <dgm:spPr/>
      <dgm:t>
        <a:bodyPr/>
        <a:lstStyle/>
        <a:p>
          <a:endParaRPr lang="pt-BR"/>
        </a:p>
      </dgm:t>
    </dgm:pt>
    <dgm:pt modelId="{F3E9CB8B-F2C4-45B9-A5B3-24705DE8839D}">
      <dgm:prSet phldrT="[Texto]" custT="1"/>
      <dgm:spPr/>
      <dgm:t>
        <a:bodyPr/>
        <a:lstStyle/>
        <a:p>
          <a:r>
            <a:rPr lang="pt-BR" sz="1200" b="1" dirty="0"/>
            <a:t>Peça que revise ou refine a resposta.</a:t>
          </a:r>
        </a:p>
      </dgm:t>
    </dgm:pt>
    <dgm:pt modelId="{B657C50B-1E02-423E-BA7C-07FFD55CD7E8}" type="parTrans" cxnId="{4F137B32-800D-4A6E-B8BD-A75E8B9AB0E2}">
      <dgm:prSet/>
      <dgm:spPr/>
      <dgm:t>
        <a:bodyPr/>
        <a:lstStyle/>
        <a:p>
          <a:endParaRPr lang="pt-BR"/>
        </a:p>
      </dgm:t>
    </dgm:pt>
    <dgm:pt modelId="{44829F26-167C-40E0-BAE8-DEE86FF6EA0A}" type="sibTrans" cxnId="{4F137B32-800D-4A6E-B8BD-A75E8B9AB0E2}">
      <dgm:prSet/>
      <dgm:spPr/>
      <dgm:t>
        <a:bodyPr/>
        <a:lstStyle/>
        <a:p>
          <a:endParaRPr lang="pt-BR"/>
        </a:p>
      </dgm:t>
    </dgm:pt>
    <dgm:pt modelId="{6B4B7EEA-51C4-463E-99DB-DBD8825F2EBC}" type="pres">
      <dgm:prSet presAssocID="{3F51EB57-1B68-4466-991C-CF986FBFE006}" presName="linearFlow" presStyleCnt="0">
        <dgm:presLayoutVars>
          <dgm:dir/>
          <dgm:animLvl val="lvl"/>
          <dgm:resizeHandles val="exact"/>
        </dgm:presLayoutVars>
      </dgm:prSet>
      <dgm:spPr/>
    </dgm:pt>
    <dgm:pt modelId="{F4417465-6E95-48E8-8012-3000098733F3}" type="pres">
      <dgm:prSet presAssocID="{F916A0E6-9B9C-4351-A4AC-39C42628E337}" presName="composite" presStyleCnt="0"/>
      <dgm:spPr/>
    </dgm:pt>
    <dgm:pt modelId="{FF20F377-C852-468A-AD88-81B218750ADE}" type="pres">
      <dgm:prSet presAssocID="{F916A0E6-9B9C-4351-A4AC-39C42628E337}" presName="parentText" presStyleLbl="alignNode1" presStyleIdx="0" presStyleCnt="4">
        <dgm:presLayoutVars>
          <dgm:chMax val="1"/>
          <dgm:bulletEnabled val="1"/>
        </dgm:presLayoutVars>
      </dgm:prSet>
      <dgm:spPr/>
    </dgm:pt>
    <dgm:pt modelId="{3CE555F1-91A0-498F-8E0C-4EBD5A3B39C9}" type="pres">
      <dgm:prSet presAssocID="{F916A0E6-9B9C-4351-A4AC-39C42628E337}" presName="descendantText" presStyleLbl="alignAcc1" presStyleIdx="0" presStyleCnt="4">
        <dgm:presLayoutVars>
          <dgm:bulletEnabled val="1"/>
        </dgm:presLayoutVars>
      </dgm:prSet>
      <dgm:spPr/>
    </dgm:pt>
    <dgm:pt modelId="{65A3B194-0B53-4DBA-98CD-D6E3081B25FC}" type="pres">
      <dgm:prSet presAssocID="{DC8EFF9B-8A39-428D-AE27-700141C47A69}" presName="sp" presStyleCnt="0"/>
      <dgm:spPr/>
    </dgm:pt>
    <dgm:pt modelId="{AB09BF08-B921-465D-9879-3804BAD59EBD}" type="pres">
      <dgm:prSet presAssocID="{822B0B35-3BF9-436D-B022-8DB7653449DB}" presName="composite" presStyleCnt="0"/>
      <dgm:spPr/>
    </dgm:pt>
    <dgm:pt modelId="{1D6842AE-FA8E-48DF-8544-60A4B6BB2550}" type="pres">
      <dgm:prSet presAssocID="{822B0B35-3BF9-436D-B022-8DB7653449DB}" presName="parentText" presStyleLbl="alignNode1" presStyleIdx="1" presStyleCnt="4">
        <dgm:presLayoutVars>
          <dgm:chMax val="1"/>
          <dgm:bulletEnabled val="1"/>
        </dgm:presLayoutVars>
      </dgm:prSet>
      <dgm:spPr/>
    </dgm:pt>
    <dgm:pt modelId="{B6165E7F-AFAA-45D6-94E5-DFFFED744E51}" type="pres">
      <dgm:prSet presAssocID="{822B0B35-3BF9-436D-B022-8DB7653449DB}" presName="descendantText" presStyleLbl="alignAcc1" presStyleIdx="1" presStyleCnt="4" custScaleY="132937">
        <dgm:presLayoutVars>
          <dgm:bulletEnabled val="1"/>
        </dgm:presLayoutVars>
      </dgm:prSet>
      <dgm:spPr/>
    </dgm:pt>
    <dgm:pt modelId="{C9868E40-641F-4997-8F0B-720E0F5FEB29}" type="pres">
      <dgm:prSet presAssocID="{536CA0FF-D1C2-4583-B66E-F83A596999EC}" presName="sp" presStyleCnt="0"/>
      <dgm:spPr/>
    </dgm:pt>
    <dgm:pt modelId="{CFE3D6D2-3F50-452B-BE25-C7AA7A7E6718}" type="pres">
      <dgm:prSet presAssocID="{EA76305E-ED63-4C02-8CA5-8523775E54BE}" presName="composite" presStyleCnt="0"/>
      <dgm:spPr/>
    </dgm:pt>
    <dgm:pt modelId="{E5F1081B-070E-4A5E-9C5A-0E5B7B0ADF9D}" type="pres">
      <dgm:prSet presAssocID="{EA76305E-ED63-4C02-8CA5-8523775E54BE}" presName="parentText" presStyleLbl="alignNode1" presStyleIdx="2" presStyleCnt="4">
        <dgm:presLayoutVars>
          <dgm:chMax val="1"/>
          <dgm:bulletEnabled val="1"/>
        </dgm:presLayoutVars>
      </dgm:prSet>
      <dgm:spPr/>
    </dgm:pt>
    <dgm:pt modelId="{160570A1-E87E-469A-B184-6281AA682823}" type="pres">
      <dgm:prSet presAssocID="{EA76305E-ED63-4C02-8CA5-8523775E54BE}" presName="descendantText" presStyleLbl="alignAcc1" presStyleIdx="2" presStyleCnt="4">
        <dgm:presLayoutVars>
          <dgm:bulletEnabled val="1"/>
        </dgm:presLayoutVars>
      </dgm:prSet>
      <dgm:spPr/>
    </dgm:pt>
    <dgm:pt modelId="{38669353-7D25-45D4-955D-2FDA192C269B}" type="pres">
      <dgm:prSet presAssocID="{BBAB0B56-0971-4BA4-864C-18E7DB44DE56}" presName="sp" presStyleCnt="0"/>
      <dgm:spPr/>
    </dgm:pt>
    <dgm:pt modelId="{ADCCFE76-C644-49C5-8929-36E74F24290E}" type="pres">
      <dgm:prSet presAssocID="{5B525F79-7FB6-46C1-A312-802586C8F036}" presName="composite" presStyleCnt="0"/>
      <dgm:spPr/>
    </dgm:pt>
    <dgm:pt modelId="{39ED7C06-E002-40BB-A1E1-87E7786A991E}" type="pres">
      <dgm:prSet presAssocID="{5B525F79-7FB6-46C1-A312-802586C8F036}" presName="parentText" presStyleLbl="alignNode1" presStyleIdx="3" presStyleCnt="4">
        <dgm:presLayoutVars>
          <dgm:chMax val="1"/>
          <dgm:bulletEnabled val="1"/>
        </dgm:presLayoutVars>
      </dgm:prSet>
      <dgm:spPr/>
    </dgm:pt>
    <dgm:pt modelId="{0015BEFB-7E61-4B70-84CD-3FB4F9CFC112}" type="pres">
      <dgm:prSet presAssocID="{5B525F79-7FB6-46C1-A312-802586C8F036}" presName="descendantText" presStyleLbl="alignAcc1" presStyleIdx="3" presStyleCnt="4">
        <dgm:presLayoutVars>
          <dgm:bulletEnabled val="1"/>
        </dgm:presLayoutVars>
      </dgm:prSet>
      <dgm:spPr/>
    </dgm:pt>
  </dgm:ptLst>
  <dgm:cxnLst>
    <dgm:cxn modelId="{27B7B600-A877-4E6C-9847-175F9FFE9E84}" type="presOf" srcId="{822B0B35-3BF9-436D-B022-8DB7653449DB}" destId="{1D6842AE-FA8E-48DF-8544-60A4B6BB2550}" srcOrd="0" destOrd="0" presId="urn:microsoft.com/office/officeart/2005/8/layout/chevron2"/>
    <dgm:cxn modelId="{5ECB1A01-D325-4E69-9DD3-A7BF2BD176AA}" srcId="{3F51EB57-1B68-4466-991C-CF986FBFE006}" destId="{822B0B35-3BF9-436D-B022-8DB7653449DB}" srcOrd="1" destOrd="0" parTransId="{E2B71F59-82D2-453F-B812-26EF7025E4F6}" sibTransId="{536CA0FF-D1C2-4583-B66E-F83A596999EC}"/>
    <dgm:cxn modelId="{D2971109-BC4E-4A19-91DA-BEA4785DDC94}" srcId="{F916A0E6-9B9C-4351-A4AC-39C42628E337}" destId="{B03FADCC-0A56-49C9-8403-9D4330CAC739}" srcOrd="1" destOrd="0" parTransId="{3CE225A9-A632-4BAA-9758-E674C89B6492}" sibTransId="{76B0BFD6-7B54-4D1E-97CB-4001494DE42D}"/>
    <dgm:cxn modelId="{2DFE0810-D88C-40C4-8ACC-D77CDDDEF38A}" srcId="{EA76305E-ED63-4C02-8CA5-8523775E54BE}" destId="{4C6564D9-9F44-4F9C-81D9-5BF4AC68827C}" srcOrd="1" destOrd="0" parTransId="{306359E0-A4A0-4697-BA18-A46FF693AD22}" sibTransId="{25AF195C-DE1A-4FF6-A7F6-4702299F4A2E}"/>
    <dgm:cxn modelId="{F0935A12-5029-4946-B36F-6CF5035E632E}" srcId="{822B0B35-3BF9-436D-B022-8DB7653449DB}" destId="{2BC77EFC-8C9D-4273-BDE9-C4655AA03A19}" srcOrd="2" destOrd="0" parTransId="{C07FE4DD-15E0-4EF9-82CC-513630D425F5}" sibTransId="{3E746245-3E96-4C0A-8288-3965F6F1E9C7}"/>
    <dgm:cxn modelId="{FA1D9613-47B2-45D2-80E0-0F2018B49624}" srcId="{F916A0E6-9B9C-4351-A4AC-39C42628E337}" destId="{F2BA5229-72BD-4ECF-8A11-0FC7CB502EC8}" srcOrd="0" destOrd="0" parTransId="{A6F1A690-D4A9-44F1-B4F7-3A261DD9F6DA}" sibTransId="{CB19F9F0-79CC-40B7-9170-8C3A2DF4EA28}"/>
    <dgm:cxn modelId="{B8EC021A-FDBF-4F8A-9D6A-1AC9FDA24E2F}" type="presOf" srcId="{4C6564D9-9F44-4F9C-81D9-5BF4AC68827C}" destId="{160570A1-E87E-469A-B184-6281AA682823}" srcOrd="0" destOrd="1" presId="urn:microsoft.com/office/officeart/2005/8/layout/chevron2"/>
    <dgm:cxn modelId="{3B7AA81A-149B-4EFB-A2C8-4B9CBDE280CB}" type="presOf" srcId="{9DEE6FA2-4E37-4A50-8DFD-F8CF7384BF80}" destId="{B6165E7F-AFAA-45D6-94E5-DFFFED744E51}" srcOrd="0" destOrd="0" presId="urn:microsoft.com/office/officeart/2005/8/layout/chevron2"/>
    <dgm:cxn modelId="{3ED82922-1AF9-4C96-A7FA-5D50AE059B28}" type="presOf" srcId="{5B525F79-7FB6-46C1-A312-802586C8F036}" destId="{39ED7C06-E002-40BB-A1E1-87E7786A991E}" srcOrd="0" destOrd="0" presId="urn:microsoft.com/office/officeart/2005/8/layout/chevron2"/>
    <dgm:cxn modelId="{43BB6932-46C9-4C0B-8E47-3B74826E8AD9}" srcId="{5B525F79-7FB6-46C1-A312-802586C8F036}" destId="{CBE50B2F-0D24-4CAB-BCC0-F3CB5994082D}" srcOrd="1" destOrd="0" parTransId="{5D97590B-C301-4A8B-8477-C2281572F0EE}" sibTransId="{62B9251E-EF9C-41EE-BCD5-C2B87B0CEAB5}"/>
    <dgm:cxn modelId="{4F137B32-800D-4A6E-B8BD-A75E8B9AB0E2}" srcId="{5B525F79-7FB6-46C1-A312-802586C8F036}" destId="{F3E9CB8B-F2C4-45B9-A5B3-24705DE8839D}" srcOrd="3" destOrd="0" parTransId="{B657C50B-1E02-423E-BA7C-07FFD55CD7E8}" sibTransId="{44829F26-167C-40E0-BAE8-DEE86FF6EA0A}"/>
    <dgm:cxn modelId="{4E9E3233-EDBF-4CAF-86E0-D969E2D3013E}" type="presOf" srcId="{BDDF4575-A236-492C-AB21-82095503EB50}" destId="{3CE555F1-91A0-498F-8E0C-4EBD5A3B39C9}" srcOrd="0" destOrd="2" presId="urn:microsoft.com/office/officeart/2005/8/layout/chevron2"/>
    <dgm:cxn modelId="{4DF5E736-534C-45F2-97AA-8819936C031E}" type="presOf" srcId="{489D24F6-F36D-4147-8F63-68721AEED62A}" destId="{160570A1-E87E-469A-B184-6281AA682823}" srcOrd="0" destOrd="0" presId="urn:microsoft.com/office/officeart/2005/8/layout/chevron2"/>
    <dgm:cxn modelId="{9677B25C-29D0-4A48-83C9-5B770E513174}" srcId="{5B525F79-7FB6-46C1-A312-802586C8F036}" destId="{51ED849D-8486-47FD-AC4B-6613A070D2B4}" srcOrd="0" destOrd="0" parTransId="{D455EE0A-3A94-4D1A-A514-D4FDDD49474C}" sibTransId="{3D2132A6-2A07-406B-87F2-A33B4480826A}"/>
    <dgm:cxn modelId="{DE70E741-1744-49CC-BF52-F932FD5531E4}" srcId="{EA76305E-ED63-4C02-8CA5-8523775E54BE}" destId="{0E76CF90-CE97-4D3C-B1F5-C6AD9A6E7DDD}" srcOrd="2" destOrd="0" parTransId="{BEA70A32-296F-4E9D-9D9A-35DA3F76C6B7}" sibTransId="{E1DE41AC-58DF-41D2-87F2-A00677552A38}"/>
    <dgm:cxn modelId="{070B3942-B75F-49F4-B700-78322F2C8229}" type="presOf" srcId="{C7443FD9-DDDB-4926-88F0-5ACE8D4416EE}" destId="{0015BEFB-7E61-4B70-84CD-3FB4F9CFC112}" srcOrd="0" destOrd="2" presId="urn:microsoft.com/office/officeart/2005/8/layout/chevron2"/>
    <dgm:cxn modelId="{22E1486D-9341-4923-AC40-2C7B13515E09}" srcId="{822B0B35-3BF9-436D-B022-8DB7653449DB}" destId="{ECBBBCB0-CC2A-4001-A30C-51A0E04DC10F}" srcOrd="1" destOrd="0" parTransId="{4E630445-48C1-4293-81C8-DBC26F7D658E}" sibTransId="{C082CE3E-BB5C-40C5-87E8-0A2DADE27BD0}"/>
    <dgm:cxn modelId="{7F8D137F-98F9-4737-A672-EC031762E0DC}" type="presOf" srcId="{B03FADCC-0A56-49C9-8403-9D4330CAC739}" destId="{3CE555F1-91A0-498F-8E0C-4EBD5A3B39C9}" srcOrd="0" destOrd="1" presId="urn:microsoft.com/office/officeart/2005/8/layout/chevron2"/>
    <dgm:cxn modelId="{D9D7D58F-73A1-4A58-8F46-D30DDDD95763}" srcId="{822B0B35-3BF9-436D-B022-8DB7653449DB}" destId="{9DEE6FA2-4E37-4A50-8DFD-F8CF7384BF80}" srcOrd="0" destOrd="0" parTransId="{3EA24985-0A15-4771-A509-231ADEF65781}" sibTransId="{F9E94672-B5E5-4B8E-AC8A-8657F765D021}"/>
    <dgm:cxn modelId="{1F2F7E94-30B9-47E7-AE9A-1192860CB078}" srcId="{EA76305E-ED63-4C02-8CA5-8523775E54BE}" destId="{489D24F6-F36D-4147-8F63-68721AEED62A}" srcOrd="0" destOrd="0" parTransId="{6DA7B479-0EDA-4445-B08D-52EEB5A5CC29}" sibTransId="{B161E693-FD7B-40F8-BE98-36302749D42F}"/>
    <dgm:cxn modelId="{010EA99C-AFEA-4367-A268-179FD0421568}" type="presOf" srcId="{51ED849D-8486-47FD-AC4B-6613A070D2B4}" destId="{0015BEFB-7E61-4B70-84CD-3FB4F9CFC112}" srcOrd="0" destOrd="0" presId="urn:microsoft.com/office/officeart/2005/8/layout/chevron2"/>
    <dgm:cxn modelId="{7E817E9E-6B80-48E1-97B6-E383E6F800AC}" srcId="{3F51EB57-1B68-4466-991C-CF986FBFE006}" destId="{EA76305E-ED63-4C02-8CA5-8523775E54BE}" srcOrd="2" destOrd="0" parTransId="{E45E40C9-B062-4412-85DF-4D2FFCBE0CD4}" sibTransId="{BBAB0B56-0971-4BA4-864C-18E7DB44DE56}"/>
    <dgm:cxn modelId="{F11B51AC-3A38-414A-A38D-777F95CF37C5}" srcId="{3F51EB57-1B68-4466-991C-CF986FBFE006}" destId="{5B525F79-7FB6-46C1-A312-802586C8F036}" srcOrd="3" destOrd="0" parTransId="{6D755C46-48A5-4917-83A2-957D06D20C71}" sibTransId="{9096F406-EC10-4C1A-BABB-F6739631F702}"/>
    <dgm:cxn modelId="{D20B2CB0-1543-40DA-ADE2-3D7A85CF580E}" type="presOf" srcId="{EA76305E-ED63-4C02-8CA5-8523775E54BE}" destId="{E5F1081B-070E-4A5E-9C5A-0E5B7B0ADF9D}" srcOrd="0" destOrd="0" presId="urn:microsoft.com/office/officeart/2005/8/layout/chevron2"/>
    <dgm:cxn modelId="{962950B1-C5E0-4AA3-82D9-D45545517B40}" srcId="{822B0B35-3BF9-436D-B022-8DB7653449DB}" destId="{DF7CE69E-752B-42CF-909F-762989F5E75E}" srcOrd="3" destOrd="0" parTransId="{B53FCC89-5ADC-4FBE-BDE8-71E69D911A16}" sibTransId="{51753343-1697-423F-98B2-4F073640428A}"/>
    <dgm:cxn modelId="{5D588DB4-DD7F-4A50-8EF7-4BD589F8CF79}" type="presOf" srcId="{2BC77EFC-8C9D-4273-BDE9-C4655AA03A19}" destId="{B6165E7F-AFAA-45D6-94E5-DFFFED744E51}" srcOrd="0" destOrd="2" presId="urn:microsoft.com/office/officeart/2005/8/layout/chevron2"/>
    <dgm:cxn modelId="{ECA6D9C3-30D6-40F2-93DB-6B36824B7A2E}" type="presOf" srcId="{ECBBBCB0-CC2A-4001-A30C-51A0E04DC10F}" destId="{B6165E7F-AFAA-45D6-94E5-DFFFED744E51}" srcOrd="0" destOrd="1" presId="urn:microsoft.com/office/officeart/2005/8/layout/chevron2"/>
    <dgm:cxn modelId="{75D400C6-8B4C-4F06-8CFA-DE887CA6BC44}" type="presOf" srcId="{3F51EB57-1B68-4466-991C-CF986FBFE006}" destId="{6B4B7EEA-51C4-463E-99DB-DBD8825F2EBC}" srcOrd="0" destOrd="0" presId="urn:microsoft.com/office/officeart/2005/8/layout/chevron2"/>
    <dgm:cxn modelId="{A1BB93CA-468F-4592-94F6-40887D97F576}" srcId="{3F51EB57-1B68-4466-991C-CF986FBFE006}" destId="{F916A0E6-9B9C-4351-A4AC-39C42628E337}" srcOrd="0" destOrd="0" parTransId="{C7E6B3C8-84FA-4742-9AE3-07ECB2E33652}" sibTransId="{DC8EFF9B-8A39-428D-AE27-700141C47A69}"/>
    <dgm:cxn modelId="{007205CC-FD21-4F72-8BF2-0491E7186D7B}" type="presOf" srcId="{F3E9CB8B-F2C4-45B9-A5B3-24705DE8839D}" destId="{0015BEFB-7E61-4B70-84CD-3FB4F9CFC112}" srcOrd="0" destOrd="3" presId="urn:microsoft.com/office/officeart/2005/8/layout/chevron2"/>
    <dgm:cxn modelId="{2C51E7D1-974C-4E89-B7F7-8642331571D9}" srcId="{5B525F79-7FB6-46C1-A312-802586C8F036}" destId="{C7443FD9-DDDB-4926-88F0-5ACE8D4416EE}" srcOrd="2" destOrd="0" parTransId="{B377948B-2979-4386-AB4A-2208EFA30E7C}" sibTransId="{C463E814-D962-4740-BE5F-BC79BFFC45BD}"/>
    <dgm:cxn modelId="{B45D43DA-6993-491F-BA67-C6C54474EC8A}" type="presOf" srcId="{F916A0E6-9B9C-4351-A4AC-39C42628E337}" destId="{FF20F377-C852-468A-AD88-81B218750ADE}" srcOrd="0" destOrd="0" presId="urn:microsoft.com/office/officeart/2005/8/layout/chevron2"/>
    <dgm:cxn modelId="{E7DFBADB-B379-4A3C-8496-72C2B728739B}" type="presOf" srcId="{F2BA5229-72BD-4ECF-8A11-0FC7CB502EC8}" destId="{3CE555F1-91A0-498F-8E0C-4EBD5A3B39C9}" srcOrd="0" destOrd="0" presId="urn:microsoft.com/office/officeart/2005/8/layout/chevron2"/>
    <dgm:cxn modelId="{B97FE5DB-7DFC-4AE3-B137-7ADB70617ADE}" type="presOf" srcId="{DF7CE69E-752B-42CF-909F-762989F5E75E}" destId="{B6165E7F-AFAA-45D6-94E5-DFFFED744E51}" srcOrd="0" destOrd="3" presId="urn:microsoft.com/office/officeart/2005/8/layout/chevron2"/>
    <dgm:cxn modelId="{47C08FE7-051E-4E23-B23C-044F27D01956}" type="presOf" srcId="{CBE50B2F-0D24-4CAB-BCC0-F3CB5994082D}" destId="{0015BEFB-7E61-4B70-84CD-3FB4F9CFC112}" srcOrd="0" destOrd="1" presId="urn:microsoft.com/office/officeart/2005/8/layout/chevron2"/>
    <dgm:cxn modelId="{7291ADF8-7B26-4197-BA88-E68D5714C5A8}" type="presOf" srcId="{0E76CF90-CE97-4D3C-B1F5-C6AD9A6E7DDD}" destId="{160570A1-E87E-469A-B184-6281AA682823}" srcOrd="0" destOrd="2" presId="urn:microsoft.com/office/officeart/2005/8/layout/chevron2"/>
    <dgm:cxn modelId="{9BFB5CF9-C2AA-4327-9036-E2B1D26AED90}" srcId="{F916A0E6-9B9C-4351-A4AC-39C42628E337}" destId="{BDDF4575-A236-492C-AB21-82095503EB50}" srcOrd="2" destOrd="0" parTransId="{2B7A846C-9F4C-47CF-9430-D14DB9B943D1}" sibTransId="{5A814919-4DB3-440F-9517-8DEB56211546}"/>
    <dgm:cxn modelId="{B07FEDFA-EBE8-4E43-97D9-8B88E065266D}" type="presParOf" srcId="{6B4B7EEA-51C4-463E-99DB-DBD8825F2EBC}" destId="{F4417465-6E95-48E8-8012-3000098733F3}" srcOrd="0" destOrd="0" presId="urn:microsoft.com/office/officeart/2005/8/layout/chevron2"/>
    <dgm:cxn modelId="{CED4F499-7C90-4198-9C66-8343426DB0F5}" type="presParOf" srcId="{F4417465-6E95-48E8-8012-3000098733F3}" destId="{FF20F377-C852-468A-AD88-81B218750ADE}" srcOrd="0" destOrd="0" presId="urn:microsoft.com/office/officeart/2005/8/layout/chevron2"/>
    <dgm:cxn modelId="{D91D43CE-DA07-4D85-BB8A-BBB347F21E8B}" type="presParOf" srcId="{F4417465-6E95-48E8-8012-3000098733F3}" destId="{3CE555F1-91A0-498F-8E0C-4EBD5A3B39C9}" srcOrd="1" destOrd="0" presId="urn:microsoft.com/office/officeart/2005/8/layout/chevron2"/>
    <dgm:cxn modelId="{71F8B827-086D-4625-AAA0-70C04D269401}" type="presParOf" srcId="{6B4B7EEA-51C4-463E-99DB-DBD8825F2EBC}" destId="{65A3B194-0B53-4DBA-98CD-D6E3081B25FC}" srcOrd="1" destOrd="0" presId="urn:microsoft.com/office/officeart/2005/8/layout/chevron2"/>
    <dgm:cxn modelId="{DFF4B3B9-0892-454A-BC46-32E1CF7A70C9}" type="presParOf" srcId="{6B4B7EEA-51C4-463E-99DB-DBD8825F2EBC}" destId="{AB09BF08-B921-465D-9879-3804BAD59EBD}" srcOrd="2" destOrd="0" presId="urn:microsoft.com/office/officeart/2005/8/layout/chevron2"/>
    <dgm:cxn modelId="{E2E924CC-B3EB-49D3-A869-254B1CA0E276}" type="presParOf" srcId="{AB09BF08-B921-465D-9879-3804BAD59EBD}" destId="{1D6842AE-FA8E-48DF-8544-60A4B6BB2550}" srcOrd="0" destOrd="0" presId="urn:microsoft.com/office/officeart/2005/8/layout/chevron2"/>
    <dgm:cxn modelId="{41D37B2B-F60F-46E1-B75F-2FDDCEB2A572}" type="presParOf" srcId="{AB09BF08-B921-465D-9879-3804BAD59EBD}" destId="{B6165E7F-AFAA-45D6-94E5-DFFFED744E51}" srcOrd="1" destOrd="0" presId="urn:microsoft.com/office/officeart/2005/8/layout/chevron2"/>
    <dgm:cxn modelId="{66178B4A-DD1C-4712-A5DD-458B70F3184F}" type="presParOf" srcId="{6B4B7EEA-51C4-463E-99DB-DBD8825F2EBC}" destId="{C9868E40-641F-4997-8F0B-720E0F5FEB29}" srcOrd="3" destOrd="0" presId="urn:microsoft.com/office/officeart/2005/8/layout/chevron2"/>
    <dgm:cxn modelId="{05D42D70-4C5A-46B0-BD4D-9E8B411F5504}" type="presParOf" srcId="{6B4B7EEA-51C4-463E-99DB-DBD8825F2EBC}" destId="{CFE3D6D2-3F50-452B-BE25-C7AA7A7E6718}" srcOrd="4" destOrd="0" presId="urn:microsoft.com/office/officeart/2005/8/layout/chevron2"/>
    <dgm:cxn modelId="{510CA255-14F9-495C-A590-7F6722B63456}" type="presParOf" srcId="{CFE3D6D2-3F50-452B-BE25-C7AA7A7E6718}" destId="{E5F1081B-070E-4A5E-9C5A-0E5B7B0ADF9D}" srcOrd="0" destOrd="0" presId="urn:microsoft.com/office/officeart/2005/8/layout/chevron2"/>
    <dgm:cxn modelId="{078BA390-2994-4E17-B226-97E30FC52056}" type="presParOf" srcId="{CFE3D6D2-3F50-452B-BE25-C7AA7A7E6718}" destId="{160570A1-E87E-469A-B184-6281AA682823}" srcOrd="1" destOrd="0" presId="urn:microsoft.com/office/officeart/2005/8/layout/chevron2"/>
    <dgm:cxn modelId="{83160504-3CE3-41E6-947D-5A23FB448AFF}" type="presParOf" srcId="{6B4B7EEA-51C4-463E-99DB-DBD8825F2EBC}" destId="{38669353-7D25-45D4-955D-2FDA192C269B}" srcOrd="5" destOrd="0" presId="urn:microsoft.com/office/officeart/2005/8/layout/chevron2"/>
    <dgm:cxn modelId="{21FE8E0F-124A-451B-81B1-A51122617004}" type="presParOf" srcId="{6B4B7EEA-51C4-463E-99DB-DBD8825F2EBC}" destId="{ADCCFE76-C644-49C5-8929-36E74F24290E}" srcOrd="6" destOrd="0" presId="urn:microsoft.com/office/officeart/2005/8/layout/chevron2"/>
    <dgm:cxn modelId="{53A64943-1724-48D0-ACAC-D59220F5303F}" type="presParOf" srcId="{ADCCFE76-C644-49C5-8929-36E74F24290E}" destId="{39ED7C06-E002-40BB-A1E1-87E7786A991E}" srcOrd="0" destOrd="0" presId="urn:microsoft.com/office/officeart/2005/8/layout/chevron2"/>
    <dgm:cxn modelId="{D5ED06CA-0A84-4354-A56D-5DC8C3152E20}" type="presParOf" srcId="{ADCCFE76-C644-49C5-8929-36E74F24290E}" destId="{0015BEFB-7E61-4B70-84CD-3FB4F9CFC112}"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61C058D-D5E5-4821-8FFB-74CF5B8624E8}" type="doc">
      <dgm:prSet loTypeId="urn:microsoft.com/office/officeart/2005/8/layout/cycle3" loCatId="cycle" qsTypeId="urn:microsoft.com/office/officeart/2005/8/quickstyle/simple1" qsCatId="simple" csTypeId="urn:microsoft.com/office/officeart/2005/8/colors/accent2_2" csCatId="accent2" phldr="1"/>
      <dgm:spPr/>
      <dgm:t>
        <a:bodyPr/>
        <a:lstStyle/>
        <a:p>
          <a:endParaRPr lang="pt-BR"/>
        </a:p>
      </dgm:t>
    </dgm:pt>
    <dgm:pt modelId="{7F55438A-CE99-40DD-96D0-2887C0B34A03}">
      <dgm:prSet phldrT="[Texto]" custT="1"/>
      <dgm:spPr>
        <a:solidFill>
          <a:srgbClr val="000058"/>
        </a:solidFill>
      </dgm:spPr>
      <dgm:t>
        <a:bodyPr/>
        <a:lstStyle/>
        <a:p>
          <a:r>
            <a:rPr lang="pt-BR" sz="1100" b="0" u="none" dirty="0"/>
            <a:t>Descrição da necessidade</a:t>
          </a:r>
        </a:p>
      </dgm:t>
    </dgm:pt>
    <dgm:pt modelId="{4B3DC37E-7B15-474E-86FA-5B241E90C219}" type="parTrans" cxnId="{5C7AB2D5-0E14-4521-BE73-DDD89E56A516}">
      <dgm:prSet/>
      <dgm:spPr/>
      <dgm:t>
        <a:bodyPr/>
        <a:lstStyle/>
        <a:p>
          <a:endParaRPr lang="pt-BR"/>
        </a:p>
      </dgm:t>
    </dgm:pt>
    <dgm:pt modelId="{596B311B-1810-44E1-98EC-0E8400CAD637}" type="sibTrans" cxnId="{5C7AB2D5-0E14-4521-BE73-DDD89E56A516}">
      <dgm:prSet/>
      <dgm:spPr/>
      <dgm:t>
        <a:bodyPr/>
        <a:lstStyle/>
        <a:p>
          <a:endParaRPr lang="pt-BR"/>
        </a:p>
      </dgm:t>
    </dgm:pt>
    <dgm:pt modelId="{7E1D0619-4E87-4983-8BD0-C4D1B81D93C8}">
      <dgm:prSet phldrT="[Texto]" custT="1"/>
      <dgm:spPr>
        <a:solidFill>
          <a:srgbClr val="000058"/>
        </a:solidFill>
      </dgm:spPr>
      <dgm:t>
        <a:bodyPr/>
        <a:lstStyle/>
        <a:p>
          <a:r>
            <a:rPr lang="pt-BR" sz="1100" b="0" dirty="0"/>
            <a:t>Requisitos</a:t>
          </a:r>
        </a:p>
      </dgm:t>
    </dgm:pt>
    <dgm:pt modelId="{489633D4-36F0-4172-8AA3-F6CADFF2CD0E}" type="parTrans" cxnId="{3DB21D1A-61A7-42C2-95DB-F19F78EC60F4}">
      <dgm:prSet/>
      <dgm:spPr/>
      <dgm:t>
        <a:bodyPr/>
        <a:lstStyle/>
        <a:p>
          <a:endParaRPr lang="pt-BR"/>
        </a:p>
      </dgm:t>
    </dgm:pt>
    <dgm:pt modelId="{23836E1F-81F6-452F-8DA8-3E791A8BCD94}" type="sibTrans" cxnId="{3DB21D1A-61A7-42C2-95DB-F19F78EC60F4}">
      <dgm:prSet/>
      <dgm:spPr/>
      <dgm:t>
        <a:bodyPr/>
        <a:lstStyle/>
        <a:p>
          <a:endParaRPr lang="pt-BR"/>
        </a:p>
      </dgm:t>
    </dgm:pt>
    <dgm:pt modelId="{79A881FC-B941-4C20-A604-6F7AF02788C3}">
      <dgm:prSet phldrT="[Texto]" custT="1"/>
      <dgm:spPr>
        <a:solidFill>
          <a:srgbClr val="000058"/>
        </a:solidFill>
      </dgm:spPr>
      <dgm:t>
        <a:bodyPr/>
        <a:lstStyle/>
        <a:p>
          <a:r>
            <a:rPr lang="pt-BR" sz="1100" b="0" dirty="0"/>
            <a:t>Levantamento de Mercado</a:t>
          </a:r>
        </a:p>
      </dgm:t>
    </dgm:pt>
    <dgm:pt modelId="{63C6386A-63FF-4F5C-B0DE-0783857283B3}" type="parTrans" cxnId="{A1660DB5-B533-4919-96DA-E2221E57AB8B}">
      <dgm:prSet/>
      <dgm:spPr/>
      <dgm:t>
        <a:bodyPr/>
        <a:lstStyle/>
        <a:p>
          <a:endParaRPr lang="pt-BR"/>
        </a:p>
      </dgm:t>
    </dgm:pt>
    <dgm:pt modelId="{22D3A072-2F6B-42F5-87B2-ABBCFD4474DA}" type="sibTrans" cxnId="{A1660DB5-B533-4919-96DA-E2221E57AB8B}">
      <dgm:prSet/>
      <dgm:spPr/>
      <dgm:t>
        <a:bodyPr/>
        <a:lstStyle/>
        <a:p>
          <a:endParaRPr lang="pt-BR"/>
        </a:p>
      </dgm:t>
    </dgm:pt>
    <dgm:pt modelId="{3667F44A-9563-4084-ACCE-750DA8FEF280}">
      <dgm:prSet phldrT="[Texto]" custT="1"/>
      <dgm:spPr>
        <a:solidFill>
          <a:srgbClr val="000058"/>
        </a:solidFill>
      </dgm:spPr>
      <dgm:t>
        <a:bodyPr/>
        <a:lstStyle/>
        <a:p>
          <a:r>
            <a:rPr lang="pt-BR" sz="1100" b="0" u="none" dirty="0"/>
            <a:t>Estimativas de Quantidades</a:t>
          </a:r>
        </a:p>
      </dgm:t>
    </dgm:pt>
    <dgm:pt modelId="{A3CC5B5D-9122-4997-91C6-9927D48E4F9F}" type="parTrans" cxnId="{3A58DEE5-ABEC-490B-B60C-DB253844D356}">
      <dgm:prSet/>
      <dgm:spPr/>
      <dgm:t>
        <a:bodyPr/>
        <a:lstStyle/>
        <a:p>
          <a:endParaRPr lang="pt-BR"/>
        </a:p>
      </dgm:t>
    </dgm:pt>
    <dgm:pt modelId="{1E62AAD9-E1ED-43BE-B741-3C2EA5A85AB1}" type="sibTrans" cxnId="{3A58DEE5-ABEC-490B-B60C-DB253844D356}">
      <dgm:prSet/>
      <dgm:spPr/>
      <dgm:t>
        <a:bodyPr/>
        <a:lstStyle/>
        <a:p>
          <a:endParaRPr lang="pt-BR"/>
        </a:p>
      </dgm:t>
    </dgm:pt>
    <dgm:pt modelId="{A418D2A5-1F30-44DC-8FAB-EB36C6349EF1}">
      <dgm:prSet phldrT="[Texto]" custT="1"/>
      <dgm:spPr>
        <a:solidFill>
          <a:srgbClr val="000058"/>
        </a:solidFill>
      </dgm:spPr>
      <dgm:t>
        <a:bodyPr/>
        <a:lstStyle/>
        <a:p>
          <a:r>
            <a:rPr lang="pt-BR" sz="1100" b="0" u="sng" dirty="0"/>
            <a:t>Estimativas de valores</a:t>
          </a:r>
        </a:p>
      </dgm:t>
    </dgm:pt>
    <dgm:pt modelId="{5820813D-A685-4E10-B756-0DD19C545191}" type="parTrans" cxnId="{AB1FA10B-7AF0-493C-A4AC-B041038F4809}">
      <dgm:prSet/>
      <dgm:spPr/>
      <dgm:t>
        <a:bodyPr/>
        <a:lstStyle/>
        <a:p>
          <a:endParaRPr lang="pt-BR"/>
        </a:p>
      </dgm:t>
    </dgm:pt>
    <dgm:pt modelId="{DBDC900B-6086-4DBC-B2CC-4AAFF1094F6A}" type="sibTrans" cxnId="{AB1FA10B-7AF0-493C-A4AC-B041038F4809}">
      <dgm:prSet/>
      <dgm:spPr/>
      <dgm:t>
        <a:bodyPr/>
        <a:lstStyle/>
        <a:p>
          <a:endParaRPr lang="pt-BR"/>
        </a:p>
      </dgm:t>
    </dgm:pt>
    <dgm:pt modelId="{6C5211FE-65F8-4072-96FA-3DCB787A51F8}">
      <dgm:prSet phldrT="[Texto]" custT="1"/>
      <dgm:spPr>
        <a:solidFill>
          <a:srgbClr val="000058"/>
        </a:solidFill>
      </dgm:spPr>
      <dgm:t>
        <a:bodyPr/>
        <a:lstStyle/>
        <a:p>
          <a:r>
            <a:rPr lang="pt-BR" sz="1100" b="0" u="none" dirty="0"/>
            <a:t>Parcelamento</a:t>
          </a:r>
        </a:p>
      </dgm:t>
    </dgm:pt>
    <dgm:pt modelId="{EC3D314B-4DF9-4CC2-85E6-CBDB3D555CAF}" type="parTrans" cxnId="{360F4445-91A1-4286-9C1C-7F8A970AD17D}">
      <dgm:prSet/>
      <dgm:spPr/>
      <dgm:t>
        <a:bodyPr/>
        <a:lstStyle/>
        <a:p>
          <a:endParaRPr lang="pt-BR"/>
        </a:p>
      </dgm:t>
    </dgm:pt>
    <dgm:pt modelId="{CB38E58E-3E56-4372-BFE3-9AD6724E072C}" type="sibTrans" cxnId="{360F4445-91A1-4286-9C1C-7F8A970AD17D}">
      <dgm:prSet/>
      <dgm:spPr/>
      <dgm:t>
        <a:bodyPr/>
        <a:lstStyle/>
        <a:p>
          <a:endParaRPr lang="pt-BR"/>
        </a:p>
      </dgm:t>
    </dgm:pt>
    <dgm:pt modelId="{D4E22C94-2596-4F18-8DB2-204432854A53}">
      <dgm:prSet phldrT="[Texto]" custT="1"/>
      <dgm:spPr>
        <a:solidFill>
          <a:srgbClr val="000058"/>
        </a:solidFill>
      </dgm:spPr>
      <dgm:t>
        <a:bodyPr/>
        <a:lstStyle/>
        <a:p>
          <a:r>
            <a:rPr lang="pt-BR" sz="1100" b="0" dirty="0"/>
            <a:t>Providências Administrativas</a:t>
          </a:r>
        </a:p>
      </dgm:t>
    </dgm:pt>
    <dgm:pt modelId="{5D2E61D8-A5F4-4233-A8F8-99CFD495F6EC}" type="parTrans" cxnId="{2E926192-0B13-4823-8300-CE8BDA04AEC2}">
      <dgm:prSet/>
      <dgm:spPr/>
      <dgm:t>
        <a:bodyPr/>
        <a:lstStyle/>
        <a:p>
          <a:endParaRPr lang="pt-BR"/>
        </a:p>
      </dgm:t>
    </dgm:pt>
    <dgm:pt modelId="{9DD59496-B629-443D-9023-8D3C70B343EC}" type="sibTrans" cxnId="{2E926192-0B13-4823-8300-CE8BDA04AEC2}">
      <dgm:prSet/>
      <dgm:spPr/>
      <dgm:t>
        <a:bodyPr/>
        <a:lstStyle/>
        <a:p>
          <a:endParaRPr lang="pt-BR"/>
        </a:p>
      </dgm:t>
    </dgm:pt>
    <dgm:pt modelId="{5B45255D-759D-4CDD-9F13-B73FD5C45D60}">
      <dgm:prSet phldrT="[Texto]" custT="1"/>
      <dgm:spPr>
        <a:solidFill>
          <a:srgbClr val="000058"/>
        </a:solidFill>
      </dgm:spPr>
      <dgm:t>
        <a:bodyPr/>
        <a:lstStyle/>
        <a:p>
          <a:r>
            <a:rPr lang="pt-BR" sz="1100" b="0" dirty="0"/>
            <a:t>Impactos Socioambientais</a:t>
          </a:r>
        </a:p>
      </dgm:t>
    </dgm:pt>
    <dgm:pt modelId="{88B6BECE-6AD2-4FD9-A883-1EAE71FFF98F}" type="parTrans" cxnId="{6C565ACC-3083-4828-B8A7-920F07CB5EDA}">
      <dgm:prSet/>
      <dgm:spPr/>
      <dgm:t>
        <a:bodyPr/>
        <a:lstStyle/>
        <a:p>
          <a:endParaRPr lang="pt-BR"/>
        </a:p>
      </dgm:t>
    </dgm:pt>
    <dgm:pt modelId="{FB708D62-9261-4BCA-A94C-E970AD24FC77}" type="sibTrans" cxnId="{6C565ACC-3083-4828-B8A7-920F07CB5EDA}">
      <dgm:prSet/>
      <dgm:spPr/>
      <dgm:t>
        <a:bodyPr/>
        <a:lstStyle/>
        <a:p>
          <a:endParaRPr lang="pt-BR"/>
        </a:p>
      </dgm:t>
    </dgm:pt>
    <dgm:pt modelId="{A968F209-AA42-472E-A662-910C60C73D6B}">
      <dgm:prSet phldrT="[Texto]" custT="1"/>
      <dgm:spPr>
        <a:solidFill>
          <a:srgbClr val="000058"/>
        </a:solidFill>
      </dgm:spPr>
      <dgm:t>
        <a:bodyPr/>
        <a:lstStyle/>
        <a:p>
          <a:r>
            <a:rPr lang="pt-BR" sz="1100" b="0" u="none" dirty="0"/>
            <a:t>Manifestação Conclusiva</a:t>
          </a:r>
          <a:endParaRPr lang="pt-BR" sz="1200" b="0" u="none" dirty="0"/>
        </a:p>
      </dgm:t>
    </dgm:pt>
    <dgm:pt modelId="{5F44780E-C722-4408-B938-59972AC9CECB}" type="parTrans" cxnId="{3C34D400-6A95-4F7B-9F92-2B611FEEA7D2}">
      <dgm:prSet/>
      <dgm:spPr/>
      <dgm:t>
        <a:bodyPr/>
        <a:lstStyle/>
        <a:p>
          <a:endParaRPr lang="pt-BR"/>
        </a:p>
      </dgm:t>
    </dgm:pt>
    <dgm:pt modelId="{E12A94B1-4182-42BE-8B08-66D0DF9CF2B5}" type="sibTrans" cxnId="{3C34D400-6A95-4F7B-9F92-2B611FEEA7D2}">
      <dgm:prSet/>
      <dgm:spPr/>
      <dgm:t>
        <a:bodyPr/>
        <a:lstStyle/>
        <a:p>
          <a:endParaRPr lang="pt-BR"/>
        </a:p>
      </dgm:t>
    </dgm:pt>
    <dgm:pt modelId="{E5B8B1D3-E00C-497A-9F7D-7EE085DF2FE9}">
      <dgm:prSet phldrT="[Texto]" custT="1"/>
      <dgm:spPr>
        <a:solidFill>
          <a:srgbClr val="000058"/>
        </a:solidFill>
      </dgm:spPr>
      <dgm:t>
        <a:bodyPr/>
        <a:lstStyle/>
        <a:p>
          <a:r>
            <a:rPr lang="pt-BR" sz="1100" b="0" dirty="0"/>
            <a:t>Previsão PCA</a:t>
          </a:r>
          <a:endParaRPr lang="pt-BR" sz="1100" b="0" u="sng" dirty="0"/>
        </a:p>
      </dgm:t>
    </dgm:pt>
    <dgm:pt modelId="{0FDA9E98-F5A7-4A3E-A49E-FA38362B9971}" type="parTrans" cxnId="{CABEA184-7768-483F-AFA9-6419347ACF52}">
      <dgm:prSet/>
      <dgm:spPr/>
      <dgm:t>
        <a:bodyPr/>
        <a:lstStyle/>
        <a:p>
          <a:endParaRPr lang="pt-BR"/>
        </a:p>
      </dgm:t>
    </dgm:pt>
    <dgm:pt modelId="{CAB025FE-5464-4B2A-A39C-744C1164CC62}" type="sibTrans" cxnId="{CABEA184-7768-483F-AFA9-6419347ACF52}">
      <dgm:prSet/>
      <dgm:spPr/>
      <dgm:t>
        <a:bodyPr/>
        <a:lstStyle/>
        <a:p>
          <a:endParaRPr lang="pt-BR"/>
        </a:p>
      </dgm:t>
    </dgm:pt>
    <dgm:pt modelId="{B08A9765-46E9-434C-80DD-75897E936B88}">
      <dgm:prSet phldrT="[Texto]" custT="1"/>
      <dgm:spPr>
        <a:solidFill>
          <a:srgbClr val="000058"/>
        </a:solidFill>
      </dgm:spPr>
      <dgm:t>
        <a:bodyPr/>
        <a:lstStyle/>
        <a:p>
          <a:r>
            <a:rPr lang="pt-BR" sz="1100" b="0" dirty="0"/>
            <a:t>Resultados Pretendidos</a:t>
          </a:r>
          <a:endParaRPr lang="pt-BR" sz="1100" b="0" u="sng" dirty="0"/>
        </a:p>
      </dgm:t>
    </dgm:pt>
    <dgm:pt modelId="{B011F937-06DF-4922-9C58-E30506B167B4}" type="parTrans" cxnId="{B57BE812-E888-49CB-851B-BFD53D1A5BB7}">
      <dgm:prSet/>
      <dgm:spPr/>
      <dgm:t>
        <a:bodyPr/>
        <a:lstStyle/>
        <a:p>
          <a:endParaRPr lang="pt-BR"/>
        </a:p>
      </dgm:t>
    </dgm:pt>
    <dgm:pt modelId="{A72FC35A-EBDA-42E4-99DA-9C0DE86DE31E}" type="sibTrans" cxnId="{B57BE812-E888-49CB-851B-BFD53D1A5BB7}">
      <dgm:prSet/>
      <dgm:spPr/>
      <dgm:t>
        <a:bodyPr/>
        <a:lstStyle/>
        <a:p>
          <a:endParaRPr lang="pt-BR"/>
        </a:p>
      </dgm:t>
    </dgm:pt>
    <dgm:pt modelId="{F926E4E0-D170-4650-93D1-2CA460FC7A2A}">
      <dgm:prSet phldrT="[Texto]" custT="1"/>
      <dgm:spPr>
        <a:solidFill>
          <a:srgbClr val="000058"/>
        </a:solidFill>
      </dgm:spPr>
      <dgm:t>
        <a:bodyPr/>
        <a:lstStyle/>
        <a:p>
          <a:r>
            <a:rPr lang="pt-BR" sz="1100" b="0" dirty="0"/>
            <a:t>Solução como um Todo</a:t>
          </a:r>
          <a:endParaRPr lang="pt-BR" sz="1100" b="0" u="sng" dirty="0"/>
        </a:p>
      </dgm:t>
    </dgm:pt>
    <dgm:pt modelId="{BEC7AC2C-B57E-46BC-810E-84747C87D619}" type="parTrans" cxnId="{D54274E9-6BE8-48AA-9290-9CC7A2D88F4F}">
      <dgm:prSet/>
      <dgm:spPr/>
      <dgm:t>
        <a:bodyPr/>
        <a:lstStyle/>
        <a:p>
          <a:endParaRPr lang="pt-BR"/>
        </a:p>
      </dgm:t>
    </dgm:pt>
    <dgm:pt modelId="{657812C3-198F-4C86-91A1-D77867E7A6C3}" type="sibTrans" cxnId="{D54274E9-6BE8-48AA-9290-9CC7A2D88F4F}">
      <dgm:prSet/>
      <dgm:spPr/>
      <dgm:t>
        <a:bodyPr/>
        <a:lstStyle/>
        <a:p>
          <a:endParaRPr lang="pt-BR"/>
        </a:p>
      </dgm:t>
    </dgm:pt>
    <dgm:pt modelId="{009002E0-9939-4945-A40F-0CDBDD73F45E}">
      <dgm:prSet phldrT="[Texto]" custT="1"/>
      <dgm:spPr>
        <a:solidFill>
          <a:srgbClr val="000058"/>
        </a:solidFill>
      </dgm:spPr>
      <dgm:t>
        <a:bodyPr/>
        <a:lstStyle/>
        <a:p>
          <a:r>
            <a:rPr lang="pt-BR" sz="1100" b="0" dirty="0"/>
            <a:t>Correlatas e Interdependentes</a:t>
          </a:r>
        </a:p>
      </dgm:t>
    </dgm:pt>
    <dgm:pt modelId="{C64F4300-5518-46F7-9CFE-37750DB2B080}" type="parTrans" cxnId="{41483ADC-ADF3-44FA-B2DF-2BB53C510739}">
      <dgm:prSet/>
      <dgm:spPr/>
      <dgm:t>
        <a:bodyPr/>
        <a:lstStyle/>
        <a:p>
          <a:endParaRPr lang="pt-BR"/>
        </a:p>
      </dgm:t>
    </dgm:pt>
    <dgm:pt modelId="{E45E3F9F-2578-40F9-AE67-F4EFCDF329BB}" type="sibTrans" cxnId="{41483ADC-ADF3-44FA-B2DF-2BB53C510739}">
      <dgm:prSet/>
      <dgm:spPr/>
      <dgm:t>
        <a:bodyPr/>
        <a:lstStyle/>
        <a:p>
          <a:endParaRPr lang="pt-BR"/>
        </a:p>
      </dgm:t>
    </dgm:pt>
    <dgm:pt modelId="{3BE83602-7423-400A-849B-6F0CA303B14E}">
      <dgm:prSet phldrT="[Texto]" custT="1"/>
      <dgm:spPr>
        <a:solidFill>
          <a:srgbClr val="000058"/>
        </a:solidFill>
      </dgm:spPr>
      <dgm:t>
        <a:bodyPr/>
        <a:lstStyle/>
        <a:p>
          <a:r>
            <a:rPr lang="pt-BR" sz="1100" b="0" dirty="0"/>
            <a:t>Informações complementares</a:t>
          </a:r>
        </a:p>
      </dgm:t>
    </dgm:pt>
    <dgm:pt modelId="{9B452058-EA0E-43FB-8D7D-F1C69F84DF6F}" type="parTrans" cxnId="{908730A1-C3C7-4D9D-AB46-6B3C0C73BE83}">
      <dgm:prSet/>
      <dgm:spPr/>
      <dgm:t>
        <a:bodyPr/>
        <a:lstStyle/>
        <a:p>
          <a:endParaRPr lang="pt-BR"/>
        </a:p>
      </dgm:t>
    </dgm:pt>
    <dgm:pt modelId="{5390FDA1-C7E4-44A1-A50F-58963994BB39}" type="sibTrans" cxnId="{908730A1-C3C7-4D9D-AB46-6B3C0C73BE83}">
      <dgm:prSet/>
      <dgm:spPr/>
      <dgm:t>
        <a:bodyPr/>
        <a:lstStyle/>
        <a:p>
          <a:endParaRPr lang="pt-BR"/>
        </a:p>
      </dgm:t>
    </dgm:pt>
    <dgm:pt modelId="{530AFB62-7838-40FE-94B3-1EA8CB8D68EE}" type="pres">
      <dgm:prSet presAssocID="{461C058D-D5E5-4821-8FFB-74CF5B8624E8}" presName="Name0" presStyleCnt="0">
        <dgm:presLayoutVars>
          <dgm:dir/>
          <dgm:resizeHandles val="exact"/>
        </dgm:presLayoutVars>
      </dgm:prSet>
      <dgm:spPr/>
    </dgm:pt>
    <dgm:pt modelId="{97F593FA-748C-4DFA-8943-372F9DC34F7E}" type="pres">
      <dgm:prSet presAssocID="{461C058D-D5E5-4821-8FFB-74CF5B8624E8}" presName="cycle" presStyleCnt="0"/>
      <dgm:spPr/>
    </dgm:pt>
    <dgm:pt modelId="{4B39C03D-E273-413A-BFF0-367C71E34102}" type="pres">
      <dgm:prSet presAssocID="{7F55438A-CE99-40DD-96D0-2887C0B34A03}" presName="nodeFirstNode" presStyleLbl="node1" presStyleIdx="0" presStyleCnt="14" custScaleX="129971" custScaleY="137766">
        <dgm:presLayoutVars>
          <dgm:bulletEnabled val="1"/>
        </dgm:presLayoutVars>
      </dgm:prSet>
      <dgm:spPr/>
    </dgm:pt>
    <dgm:pt modelId="{B71E6C4B-1DC5-4BBF-A35B-01A4454560E2}" type="pres">
      <dgm:prSet presAssocID="{596B311B-1810-44E1-98EC-0E8400CAD637}" presName="sibTransFirstNode" presStyleLbl="bgShp" presStyleIdx="0" presStyleCnt="1"/>
      <dgm:spPr/>
    </dgm:pt>
    <dgm:pt modelId="{D7C160FB-C097-4858-A083-C2710320A2F0}" type="pres">
      <dgm:prSet presAssocID="{E5B8B1D3-E00C-497A-9F7D-7EE085DF2FE9}" presName="nodeFollowingNodes" presStyleLbl="node1" presStyleIdx="1" presStyleCnt="14" custScaleX="129971" custScaleY="137766" custRadScaleRad="103545" custRadScaleInc="18812">
        <dgm:presLayoutVars>
          <dgm:bulletEnabled val="1"/>
        </dgm:presLayoutVars>
      </dgm:prSet>
      <dgm:spPr/>
    </dgm:pt>
    <dgm:pt modelId="{067FF229-AF16-4E68-A77A-75B0167885B6}" type="pres">
      <dgm:prSet presAssocID="{7E1D0619-4E87-4983-8BD0-C4D1B81D93C8}" presName="nodeFollowingNodes" presStyleLbl="node1" presStyleIdx="2" presStyleCnt="14" custScaleX="129971" custScaleY="137766">
        <dgm:presLayoutVars>
          <dgm:bulletEnabled val="1"/>
        </dgm:presLayoutVars>
      </dgm:prSet>
      <dgm:spPr/>
    </dgm:pt>
    <dgm:pt modelId="{BFB663AE-AD71-494B-8423-331927015696}" type="pres">
      <dgm:prSet presAssocID="{79A881FC-B941-4C20-A604-6F7AF02788C3}" presName="nodeFollowingNodes" presStyleLbl="node1" presStyleIdx="3" presStyleCnt="14" custScaleX="129971" custScaleY="137766">
        <dgm:presLayoutVars>
          <dgm:bulletEnabled val="1"/>
        </dgm:presLayoutVars>
      </dgm:prSet>
      <dgm:spPr/>
    </dgm:pt>
    <dgm:pt modelId="{DDEFEC2B-4081-4DD4-82C0-FFE8AD9E3BB6}" type="pres">
      <dgm:prSet presAssocID="{3667F44A-9563-4084-ACCE-750DA8FEF280}" presName="nodeFollowingNodes" presStyleLbl="node1" presStyleIdx="4" presStyleCnt="14" custScaleX="129971" custScaleY="137766">
        <dgm:presLayoutVars>
          <dgm:bulletEnabled val="1"/>
        </dgm:presLayoutVars>
      </dgm:prSet>
      <dgm:spPr/>
    </dgm:pt>
    <dgm:pt modelId="{84584DF9-8789-4D30-8ED2-2F955F5DEF2B}" type="pres">
      <dgm:prSet presAssocID="{A418D2A5-1F30-44DC-8FAB-EB36C6349EF1}" presName="nodeFollowingNodes" presStyleLbl="node1" presStyleIdx="5" presStyleCnt="14" custScaleX="129971" custScaleY="137766">
        <dgm:presLayoutVars>
          <dgm:bulletEnabled val="1"/>
        </dgm:presLayoutVars>
      </dgm:prSet>
      <dgm:spPr/>
    </dgm:pt>
    <dgm:pt modelId="{FCCBE8F0-6FA8-4998-8BA0-D225A03D6621}" type="pres">
      <dgm:prSet presAssocID="{F926E4E0-D170-4650-93D1-2CA460FC7A2A}" presName="nodeFollowingNodes" presStyleLbl="node1" presStyleIdx="6" presStyleCnt="14" custScaleX="129971" custScaleY="137766">
        <dgm:presLayoutVars>
          <dgm:bulletEnabled val="1"/>
        </dgm:presLayoutVars>
      </dgm:prSet>
      <dgm:spPr/>
    </dgm:pt>
    <dgm:pt modelId="{C03BFB28-EB95-4C29-963D-95B78793C0D6}" type="pres">
      <dgm:prSet presAssocID="{6C5211FE-65F8-4072-96FA-3DCB787A51F8}" presName="nodeFollowingNodes" presStyleLbl="node1" presStyleIdx="7" presStyleCnt="14" custScaleX="129971" custScaleY="137766" custRadScaleRad="100017" custRadScaleInc="29638">
        <dgm:presLayoutVars>
          <dgm:bulletEnabled val="1"/>
        </dgm:presLayoutVars>
      </dgm:prSet>
      <dgm:spPr/>
    </dgm:pt>
    <dgm:pt modelId="{51C1DBBA-C7B3-4CFB-A880-311AB06674C5}" type="pres">
      <dgm:prSet presAssocID="{B08A9765-46E9-434C-80DD-75897E936B88}" presName="nodeFollowingNodes" presStyleLbl="node1" presStyleIdx="8" presStyleCnt="14" custScaleX="129971" custScaleY="137766" custRadScaleRad="102195" custRadScaleInc="54937">
        <dgm:presLayoutVars>
          <dgm:bulletEnabled val="1"/>
        </dgm:presLayoutVars>
      </dgm:prSet>
      <dgm:spPr/>
    </dgm:pt>
    <dgm:pt modelId="{9E306326-4222-466A-BC3F-D5F09A2F56D2}" type="pres">
      <dgm:prSet presAssocID="{D4E22C94-2596-4F18-8DB2-204432854A53}" presName="nodeFollowingNodes" presStyleLbl="node1" presStyleIdx="9" presStyleCnt="14" custScaleX="129971" custScaleY="137766" custRadScaleRad="104329" custRadScaleInc="50885">
        <dgm:presLayoutVars>
          <dgm:bulletEnabled val="1"/>
        </dgm:presLayoutVars>
      </dgm:prSet>
      <dgm:spPr/>
    </dgm:pt>
    <dgm:pt modelId="{A7B36021-E442-425D-829A-3BBCA27297FE}" type="pres">
      <dgm:prSet presAssocID="{009002E0-9939-4945-A40F-0CDBDD73F45E}" presName="nodeFollowingNodes" presStyleLbl="node1" presStyleIdx="10" presStyleCnt="14" custScaleX="149806" custScaleY="137766" custRadScaleRad="105375" custRadScaleInc="21299">
        <dgm:presLayoutVars>
          <dgm:bulletEnabled val="1"/>
        </dgm:presLayoutVars>
      </dgm:prSet>
      <dgm:spPr/>
    </dgm:pt>
    <dgm:pt modelId="{EFC404B8-EAD2-47B0-9922-33F568331B25}" type="pres">
      <dgm:prSet presAssocID="{5B45255D-759D-4CDD-9F13-B73FD5C45D60}" presName="nodeFollowingNodes" presStyleLbl="node1" presStyleIdx="11" presStyleCnt="14" custScaleX="137323" custScaleY="137766">
        <dgm:presLayoutVars>
          <dgm:bulletEnabled val="1"/>
        </dgm:presLayoutVars>
      </dgm:prSet>
      <dgm:spPr/>
    </dgm:pt>
    <dgm:pt modelId="{9804AF23-27ED-4F59-A94F-D2CFC05CEFF2}" type="pres">
      <dgm:prSet presAssocID="{3BE83602-7423-400A-849B-6F0CA303B14E}" presName="nodeFollowingNodes" presStyleLbl="node1" presStyleIdx="12" presStyleCnt="14" custScaleX="147970" custScaleY="137766" custRadScaleRad="99883" custRadScaleInc="-17968">
        <dgm:presLayoutVars>
          <dgm:bulletEnabled val="1"/>
        </dgm:presLayoutVars>
      </dgm:prSet>
      <dgm:spPr/>
    </dgm:pt>
    <dgm:pt modelId="{9D1DA222-41F6-420C-A1E7-9E5272BCAFC0}" type="pres">
      <dgm:prSet presAssocID="{A968F209-AA42-472E-A662-910C60C73D6B}" presName="nodeFollowingNodes" presStyleLbl="node1" presStyleIdx="13" presStyleCnt="14" custScaleX="129971" custScaleY="137766" custRadScaleRad="102999" custRadScaleInc="-16623">
        <dgm:presLayoutVars>
          <dgm:bulletEnabled val="1"/>
        </dgm:presLayoutVars>
      </dgm:prSet>
      <dgm:spPr/>
    </dgm:pt>
  </dgm:ptLst>
  <dgm:cxnLst>
    <dgm:cxn modelId="{3C34D400-6A95-4F7B-9F92-2B611FEEA7D2}" srcId="{461C058D-D5E5-4821-8FFB-74CF5B8624E8}" destId="{A968F209-AA42-472E-A662-910C60C73D6B}" srcOrd="13" destOrd="0" parTransId="{5F44780E-C722-4408-B938-59972AC9CECB}" sibTransId="{E12A94B1-4182-42BE-8B08-66D0DF9CF2B5}"/>
    <dgm:cxn modelId="{AB1FA10B-7AF0-493C-A4AC-B041038F4809}" srcId="{461C058D-D5E5-4821-8FFB-74CF5B8624E8}" destId="{A418D2A5-1F30-44DC-8FAB-EB36C6349EF1}" srcOrd="5" destOrd="0" parTransId="{5820813D-A685-4E10-B756-0DD19C545191}" sibTransId="{DBDC900B-6086-4DBC-B2CC-4AAFF1094F6A}"/>
    <dgm:cxn modelId="{B57BE812-E888-49CB-851B-BFD53D1A5BB7}" srcId="{461C058D-D5E5-4821-8FFB-74CF5B8624E8}" destId="{B08A9765-46E9-434C-80DD-75897E936B88}" srcOrd="8" destOrd="0" parTransId="{B011F937-06DF-4922-9C58-E30506B167B4}" sibTransId="{A72FC35A-EBDA-42E4-99DA-9C0DE86DE31E}"/>
    <dgm:cxn modelId="{3DB21D1A-61A7-42C2-95DB-F19F78EC60F4}" srcId="{461C058D-D5E5-4821-8FFB-74CF5B8624E8}" destId="{7E1D0619-4E87-4983-8BD0-C4D1B81D93C8}" srcOrd="2" destOrd="0" parTransId="{489633D4-36F0-4172-8AA3-F6CADFF2CD0E}" sibTransId="{23836E1F-81F6-452F-8DA8-3E791A8BCD94}"/>
    <dgm:cxn modelId="{5913EB22-3098-4FB3-81CE-BA15C8CBDD87}" type="presOf" srcId="{5B45255D-759D-4CDD-9F13-B73FD5C45D60}" destId="{EFC404B8-EAD2-47B0-9922-33F568331B25}" srcOrd="0" destOrd="0" presId="urn:microsoft.com/office/officeart/2005/8/layout/cycle3"/>
    <dgm:cxn modelId="{3E02473C-F586-438E-BC36-DD79BD18FE5E}" type="presOf" srcId="{79A881FC-B941-4C20-A604-6F7AF02788C3}" destId="{BFB663AE-AD71-494B-8423-331927015696}" srcOrd="0" destOrd="0" presId="urn:microsoft.com/office/officeart/2005/8/layout/cycle3"/>
    <dgm:cxn modelId="{A4EEBC40-D33D-4EE9-95D6-7E452B61AC81}" type="presOf" srcId="{F926E4E0-D170-4650-93D1-2CA460FC7A2A}" destId="{FCCBE8F0-6FA8-4998-8BA0-D225A03D6621}" srcOrd="0" destOrd="0" presId="urn:microsoft.com/office/officeart/2005/8/layout/cycle3"/>
    <dgm:cxn modelId="{360F4445-91A1-4286-9C1C-7F8A970AD17D}" srcId="{461C058D-D5E5-4821-8FFB-74CF5B8624E8}" destId="{6C5211FE-65F8-4072-96FA-3DCB787A51F8}" srcOrd="7" destOrd="0" parTransId="{EC3D314B-4DF9-4CC2-85E6-CBDB3D555CAF}" sibTransId="{CB38E58E-3E56-4372-BFE3-9AD6724E072C}"/>
    <dgm:cxn modelId="{A6A2D767-82EF-4CAF-A9A4-D4D05E9F3BA6}" type="presOf" srcId="{3BE83602-7423-400A-849B-6F0CA303B14E}" destId="{9804AF23-27ED-4F59-A94F-D2CFC05CEFF2}" srcOrd="0" destOrd="0" presId="urn:microsoft.com/office/officeart/2005/8/layout/cycle3"/>
    <dgm:cxn modelId="{AFB37953-C2DB-400C-B488-1C373F8821A8}" type="presOf" srcId="{B08A9765-46E9-434C-80DD-75897E936B88}" destId="{51C1DBBA-C7B3-4CFB-A880-311AB06674C5}" srcOrd="0" destOrd="0" presId="urn:microsoft.com/office/officeart/2005/8/layout/cycle3"/>
    <dgm:cxn modelId="{16E94E7B-FAE5-424A-80CA-E1007CAEDAD3}" type="presOf" srcId="{009002E0-9939-4945-A40F-0CDBDD73F45E}" destId="{A7B36021-E442-425D-829A-3BBCA27297FE}" srcOrd="0" destOrd="0" presId="urn:microsoft.com/office/officeart/2005/8/layout/cycle3"/>
    <dgm:cxn modelId="{CABEA184-7768-483F-AFA9-6419347ACF52}" srcId="{461C058D-D5E5-4821-8FFB-74CF5B8624E8}" destId="{E5B8B1D3-E00C-497A-9F7D-7EE085DF2FE9}" srcOrd="1" destOrd="0" parTransId="{0FDA9E98-F5A7-4A3E-A49E-FA38362B9971}" sibTransId="{CAB025FE-5464-4B2A-A39C-744C1164CC62}"/>
    <dgm:cxn modelId="{2E926192-0B13-4823-8300-CE8BDA04AEC2}" srcId="{461C058D-D5E5-4821-8FFB-74CF5B8624E8}" destId="{D4E22C94-2596-4F18-8DB2-204432854A53}" srcOrd="9" destOrd="0" parTransId="{5D2E61D8-A5F4-4233-A8F8-99CFD495F6EC}" sibTransId="{9DD59496-B629-443D-9023-8D3C70B343EC}"/>
    <dgm:cxn modelId="{A078689B-7549-4259-9869-A427F09FDABB}" type="presOf" srcId="{6C5211FE-65F8-4072-96FA-3DCB787A51F8}" destId="{C03BFB28-EB95-4C29-963D-95B78793C0D6}" srcOrd="0" destOrd="0" presId="urn:microsoft.com/office/officeart/2005/8/layout/cycle3"/>
    <dgm:cxn modelId="{21959E9F-226D-4428-BB7B-B9FD15272140}" type="presOf" srcId="{596B311B-1810-44E1-98EC-0E8400CAD637}" destId="{B71E6C4B-1DC5-4BBF-A35B-01A4454560E2}" srcOrd="0" destOrd="0" presId="urn:microsoft.com/office/officeart/2005/8/layout/cycle3"/>
    <dgm:cxn modelId="{908730A1-C3C7-4D9D-AB46-6B3C0C73BE83}" srcId="{461C058D-D5E5-4821-8FFB-74CF5B8624E8}" destId="{3BE83602-7423-400A-849B-6F0CA303B14E}" srcOrd="12" destOrd="0" parTransId="{9B452058-EA0E-43FB-8D7D-F1C69F84DF6F}" sibTransId="{5390FDA1-C7E4-44A1-A50F-58963994BB39}"/>
    <dgm:cxn modelId="{F186EDA1-F535-4431-BEBD-26867021F9DF}" type="presOf" srcId="{7E1D0619-4E87-4983-8BD0-C4D1B81D93C8}" destId="{067FF229-AF16-4E68-A77A-75B0167885B6}" srcOrd="0" destOrd="0" presId="urn:microsoft.com/office/officeart/2005/8/layout/cycle3"/>
    <dgm:cxn modelId="{122A36A3-63F4-43E1-8761-867BEA7A8E3F}" type="presOf" srcId="{E5B8B1D3-E00C-497A-9F7D-7EE085DF2FE9}" destId="{D7C160FB-C097-4858-A083-C2710320A2F0}" srcOrd="0" destOrd="0" presId="urn:microsoft.com/office/officeart/2005/8/layout/cycle3"/>
    <dgm:cxn modelId="{4B7144B3-682D-4163-8794-CDBEFA5BC797}" type="presOf" srcId="{461C058D-D5E5-4821-8FFB-74CF5B8624E8}" destId="{530AFB62-7838-40FE-94B3-1EA8CB8D68EE}" srcOrd="0" destOrd="0" presId="urn:microsoft.com/office/officeart/2005/8/layout/cycle3"/>
    <dgm:cxn modelId="{A1660DB5-B533-4919-96DA-E2221E57AB8B}" srcId="{461C058D-D5E5-4821-8FFB-74CF5B8624E8}" destId="{79A881FC-B941-4C20-A604-6F7AF02788C3}" srcOrd="3" destOrd="0" parTransId="{63C6386A-63FF-4F5C-B0DE-0783857283B3}" sibTransId="{22D3A072-2F6B-42F5-87B2-ABBCFD4474DA}"/>
    <dgm:cxn modelId="{083810C3-1789-4B49-A198-5F17E074CA5C}" type="presOf" srcId="{D4E22C94-2596-4F18-8DB2-204432854A53}" destId="{9E306326-4222-466A-BC3F-D5F09A2F56D2}" srcOrd="0" destOrd="0" presId="urn:microsoft.com/office/officeart/2005/8/layout/cycle3"/>
    <dgm:cxn modelId="{6C565ACC-3083-4828-B8A7-920F07CB5EDA}" srcId="{461C058D-D5E5-4821-8FFB-74CF5B8624E8}" destId="{5B45255D-759D-4CDD-9F13-B73FD5C45D60}" srcOrd="11" destOrd="0" parTransId="{88B6BECE-6AD2-4FD9-A883-1EAE71FFF98F}" sibTransId="{FB708D62-9261-4BCA-A94C-E970AD24FC77}"/>
    <dgm:cxn modelId="{5C7AB2D5-0E14-4521-BE73-DDD89E56A516}" srcId="{461C058D-D5E5-4821-8FFB-74CF5B8624E8}" destId="{7F55438A-CE99-40DD-96D0-2887C0B34A03}" srcOrd="0" destOrd="0" parTransId="{4B3DC37E-7B15-474E-86FA-5B241E90C219}" sibTransId="{596B311B-1810-44E1-98EC-0E8400CAD637}"/>
    <dgm:cxn modelId="{ED4A3CD7-48B8-4A9E-84C3-203D5D5AF254}" type="presOf" srcId="{7F55438A-CE99-40DD-96D0-2887C0B34A03}" destId="{4B39C03D-E273-413A-BFF0-367C71E34102}" srcOrd="0" destOrd="0" presId="urn:microsoft.com/office/officeart/2005/8/layout/cycle3"/>
    <dgm:cxn modelId="{98127BDA-E5FE-4745-AA32-B7586A954C5B}" type="presOf" srcId="{A968F209-AA42-472E-A662-910C60C73D6B}" destId="{9D1DA222-41F6-420C-A1E7-9E5272BCAFC0}" srcOrd="0" destOrd="0" presId="urn:microsoft.com/office/officeart/2005/8/layout/cycle3"/>
    <dgm:cxn modelId="{41483ADC-ADF3-44FA-B2DF-2BB53C510739}" srcId="{461C058D-D5E5-4821-8FFB-74CF5B8624E8}" destId="{009002E0-9939-4945-A40F-0CDBDD73F45E}" srcOrd="10" destOrd="0" parTransId="{C64F4300-5518-46F7-9CFE-37750DB2B080}" sibTransId="{E45E3F9F-2578-40F9-AE67-F4EFCDF329BB}"/>
    <dgm:cxn modelId="{E66AC9E5-10DE-4554-A8A2-7C173DA6A967}" type="presOf" srcId="{A418D2A5-1F30-44DC-8FAB-EB36C6349EF1}" destId="{84584DF9-8789-4D30-8ED2-2F955F5DEF2B}" srcOrd="0" destOrd="0" presId="urn:microsoft.com/office/officeart/2005/8/layout/cycle3"/>
    <dgm:cxn modelId="{3A58DEE5-ABEC-490B-B60C-DB253844D356}" srcId="{461C058D-D5E5-4821-8FFB-74CF5B8624E8}" destId="{3667F44A-9563-4084-ACCE-750DA8FEF280}" srcOrd="4" destOrd="0" parTransId="{A3CC5B5D-9122-4997-91C6-9927D48E4F9F}" sibTransId="{1E62AAD9-E1ED-43BE-B741-3C2EA5A85AB1}"/>
    <dgm:cxn modelId="{D54274E9-6BE8-48AA-9290-9CC7A2D88F4F}" srcId="{461C058D-D5E5-4821-8FFB-74CF5B8624E8}" destId="{F926E4E0-D170-4650-93D1-2CA460FC7A2A}" srcOrd="6" destOrd="0" parTransId="{BEC7AC2C-B57E-46BC-810E-84747C87D619}" sibTransId="{657812C3-198F-4C86-91A1-D77867E7A6C3}"/>
    <dgm:cxn modelId="{06D443F5-4759-4D51-B5D3-ABC23947A996}" type="presOf" srcId="{3667F44A-9563-4084-ACCE-750DA8FEF280}" destId="{DDEFEC2B-4081-4DD4-82C0-FFE8AD9E3BB6}" srcOrd="0" destOrd="0" presId="urn:microsoft.com/office/officeart/2005/8/layout/cycle3"/>
    <dgm:cxn modelId="{AB930564-C777-497C-894B-105FF5B9B4DD}" type="presParOf" srcId="{530AFB62-7838-40FE-94B3-1EA8CB8D68EE}" destId="{97F593FA-748C-4DFA-8943-372F9DC34F7E}" srcOrd="0" destOrd="0" presId="urn:microsoft.com/office/officeart/2005/8/layout/cycle3"/>
    <dgm:cxn modelId="{D1F93E0E-8F29-4E17-8E60-22BDB5C2E84E}" type="presParOf" srcId="{97F593FA-748C-4DFA-8943-372F9DC34F7E}" destId="{4B39C03D-E273-413A-BFF0-367C71E34102}" srcOrd="0" destOrd="0" presId="urn:microsoft.com/office/officeart/2005/8/layout/cycle3"/>
    <dgm:cxn modelId="{6EFD47EF-0D92-48D9-AC77-AA1A2716270D}" type="presParOf" srcId="{97F593FA-748C-4DFA-8943-372F9DC34F7E}" destId="{B71E6C4B-1DC5-4BBF-A35B-01A4454560E2}" srcOrd="1" destOrd="0" presId="urn:microsoft.com/office/officeart/2005/8/layout/cycle3"/>
    <dgm:cxn modelId="{1AEE91E4-D49F-407F-AAA0-B2F26ACDE44B}" type="presParOf" srcId="{97F593FA-748C-4DFA-8943-372F9DC34F7E}" destId="{D7C160FB-C097-4858-A083-C2710320A2F0}" srcOrd="2" destOrd="0" presId="urn:microsoft.com/office/officeart/2005/8/layout/cycle3"/>
    <dgm:cxn modelId="{71CDDED6-3B88-4243-B1F3-D0A600FAE0C0}" type="presParOf" srcId="{97F593FA-748C-4DFA-8943-372F9DC34F7E}" destId="{067FF229-AF16-4E68-A77A-75B0167885B6}" srcOrd="3" destOrd="0" presId="urn:microsoft.com/office/officeart/2005/8/layout/cycle3"/>
    <dgm:cxn modelId="{E75B1C00-8B4A-47F8-A648-8F8F797E7985}" type="presParOf" srcId="{97F593FA-748C-4DFA-8943-372F9DC34F7E}" destId="{BFB663AE-AD71-494B-8423-331927015696}" srcOrd="4" destOrd="0" presId="urn:microsoft.com/office/officeart/2005/8/layout/cycle3"/>
    <dgm:cxn modelId="{760FDB71-4D5D-4EC3-8C2F-462FB24F427F}" type="presParOf" srcId="{97F593FA-748C-4DFA-8943-372F9DC34F7E}" destId="{DDEFEC2B-4081-4DD4-82C0-FFE8AD9E3BB6}" srcOrd="5" destOrd="0" presId="urn:microsoft.com/office/officeart/2005/8/layout/cycle3"/>
    <dgm:cxn modelId="{641CEE94-86F4-485B-9FDB-996F4D0E858E}" type="presParOf" srcId="{97F593FA-748C-4DFA-8943-372F9DC34F7E}" destId="{84584DF9-8789-4D30-8ED2-2F955F5DEF2B}" srcOrd="6" destOrd="0" presId="urn:microsoft.com/office/officeart/2005/8/layout/cycle3"/>
    <dgm:cxn modelId="{0AD9BD8E-BF88-4553-9033-71450C4ACC42}" type="presParOf" srcId="{97F593FA-748C-4DFA-8943-372F9DC34F7E}" destId="{FCCBE8F0-6FA8-4998-8BA0-D225A03D6621}" srcOrd="7" destOrd="0" presId="urn:microsoft.com/office/officeart/2005/8/layout/cycle3"/>
    <dgm:cxn modelId="{5EE87175-F73D-487C-957D-20C2FF4ADBF2}" type="presParOf" srcId="{97F593FA-748C-4DFA-8943-372F9DC34F7E}" destId="{C03BFB28-EB95-4C29-963D-95B78793C0D6}" srcOrd="8" destOrd="0" presId="urn:microsoft.com/office/officeart/2005/8/layout/cycle3"/>
    <dgm:cxn modelId="{182A7ACF-196A-4C60-87C7-D8EEF204073E}" type="presParOf" srcId="{97F593FA-748C-4DFA-8943-372F9DC34F7E}" destId="{51C1DBBA-C7B3-4CFB-A880-311AB06674C5}" srcOrd="9" destOrd="0" presId="urn:microsoft.com/office/officeart/2005/8/layout/cycle3"/>
    <dgm:cxn modelId="{5FCD0D71-2EE3-4CBB-970D-E16CDB46CD0C}" type="presParOf" srcId="{97F593FA-748C-4DFA-8943-372F9DC34F7E}" destId="{9E306326-4222-466A-BC3F-D5F09A2F56D2}" srcOrd="10" destOrd="0" presId="urn:microsoft.com/office/officeart/2005/8/layout/cycle3"/>
    <dgm:cxn modelId="{66A52254-CE5F-4245-9959-CB1E820C1142}" type="presParOf" srcId="{97F593FA-748C-4DFA-8943-372F9DC34F7E}" destId="{A7B36021-E442-425D-829A-3BBCA27297FE}" srcOrd="11" destOrd="0" presId="urn:microsoft.com/office/officeart/2005/8/layout/cycle3"/>
    <dgm:cxn modelId="{06680647-75F0-47F4-837B-E6000217E477}" type="presParOf" srcId="{97F593FA-748C-4DFA-8943-372F9DC34F7E}" destId="{EFC404B8-EAD2-47B0-9922-33F568331B25}" srcOrd="12" destOrd="0" presId="urn:microsoft.com/office/officeart/2005/8/layout/cycle3"/>
    <dgm:cxn modelId="{D49C80BC-F052-4F2C-AADB-AD1D324EBFE9}" type="presParOf" srcId="{97F593FA-748C-4DFA-8943-372F9DC34F7E}" destId="{9804AF23-27ED-4F59-A94F-D2CFC05CEFF2}" srcOrd="13" destOrd="0" presId="urn:microsoft.com/office/officeart/2005/8/layout/cycle3"/>
    <dgm:cxn modelId="{3835C09A-194F-4767-A19D-48013A21B849}" type="presParOf" srcId="{97F593FA-748C-4DFA-8943-372F9DC34F7E}" destId="{9D1DA222-41F6-420C-A1E7-9E5272BCAFC0}" srcOrd="14" destOrd="0" presId="urn:microsoft.com/office/officeart/2005/8/layout/cycle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B114CA9-3061-4EC1-99DF-401BC467229B}" type="doc">
      <dgm:prSet loTypeId="urn:microsoft.com/office/officeart/2005/8/layout/process5" loCatId="process" qsTypeId="urn:microsoft.com/office/officeart/2005/8/quickstyle/3d3" qsCatId="3D" csTypeId="urn:microsoft.com/office/officeart/2005/8/colors/accent0_1" csCatId="mainScheme" phldr="1"/>
      <dgm:spPr/>
      <dgm:t>
        <a:bodyPr/>
        <a:lstStyle/>
        <a:p>
          <a:endParaRPr lang="pt-BR"/>
        </a:p>
      </dgm:t>
    </dgm:pt>
    <dgm:pt modelId="{7751D3C2-BEE7-4A4B-8110-526B8CD693D2}">
      <dgm:prSet phldrT="[Texto]" custT="1"/>
      <dgm:spPr/>
      <dgm:t>
        <a:bodyPr/>
        <a:lstStyle/>
        <a:p>
          <a:r>
            <a:rPr lang="pt-BR" sz="1200" b="1" dirty="0"/>
            <a:t>Elabore o ETP, construindo por partes, elemento por elemento.</a:t>
          </a:r>
        </a:p>
      </dgm:t>
    </dgm:pt>
    <dgm:pt modelId="{3708CDF2-CBC5-4112-B2E3-28B7E3B44806}" type="parTrans" cxnId="{F5058E48-3837-43AB-88B9-81BCC50801E0}">
      <dgm:prSet/>
      <dgm:spPr/>
      <dgm:t>
        <a:bodyPr/>
        <a:lstStyle/>
        <a:p>
          <a:endParaRPr lang="pt-BR"/>
        </a:p>
      </dgm:t>
    </dgm:pt>
    <dgm:pt modelId="{C35CB88B-E70C-4FF8-AEB5-616D529C1E40}" type="sibTrans" cxnId="{F5058E48-3837-43AB-88B9-81BCC50801E0}">
      <dgm:prSet/>
      <dgm:spPr/>
      <dgm:t>
        <a:bodyPr/>
        <a:lstStyle/>
        <a:p>
          <a:endParaRPr lang="pt-BR"/>
        </a:p>
      </dgm:t>
    </dgm:pt>
    <dgm:pt modelId="{6179F419-644D-4834-99C8-A29B20488B59}">
      <dgm:prSet phldrT="[Texto]" custT="1"/>
      <dgm:spPr/>
      <dgm:t>
        <a:bodyPr/>
        <a:lstStyle/>
        <a:p>
          <a:pPr algn="just"/>
          <a:r>
            <a:rPr lang="pt-BR" sz="1600" b="1" dirty="0">
              <a:solidFill>
                <a:srgbClr val="000000"/>
              </a:solidFill>
              <a:latin typeface="Aptos" panose="020B0004020202020204" pitchFamily="34" charset="0"/>
              <a:ea typeface="Aptos" panose="020B0004020202020204" pitchFamily="34" charset="0"/>
              <a:cs typeface="Arial" panose="020B0604020202020204" pitchFamily="34" charset="0"/>
            </a:rPr>
            <a:t>Prompt 01: </a:t>
          </a:r>
          <a:r>
            <a:rPr lang="pt-BR" sz="1400" b="0" dirty="0">
              <a:solidFill>
                <a:srgbClr val="000000"/>
              </a:solidFill>
              <a:latin typeface="Aptos" panose="020B0004020202020204" pitchFamily="34" charset="0"/>
              <a:ea typeface="Aptos" panose="020B0004020202020204" pitchFamily="34" charset="0"/>
              <a:cs typeface="Arial" panose="020B0604020202020204" pitchFamily="34" charset="0"/>
            </a:rPr>
            <a:t>Elabore uma justificativa detalhada para a necessidade de resolução do problema XXXX, destacando o problema atual, o público impactado, os aspectos negativos da situação, e os benefícios esperados com a implementação da solução.</a:t>
          </a:r>
        </a:p>
        <a:p>
          <a:pPr algn="just"/>
          <a:r>
            <a:rPr lang="pt-BR" sz="1400" b="0" dirty="0">
              <a:solidFill>
                <a:srgbClr val="000000"/>
              </a:solidFill>
              <a:latin typeface="Aptos" panose="020B0004020202020204" pitchFamily="34" charset="0"/>
              <a:ea typeface="Aptos" panose="020B0004020202020204" pitchFamily="34" charset="0"/>
              <a:cs typeface="Arial" panose="020B0604020202020204" pitchFamily="34" charset="0"/>
            </a:rPr>
            <a:t>Momento2) Explique como uma contratação contribuirá para a continuidade das atividades da administração pública e os ganhos de eficiência, segurança e economicidade.</a:t>
          </a:r>
          <a:endParaRPr lang="pt-BR" sz="1600" b="0" dirty="0">
            <a:latin typeface="Aptos" panose="020B0004020202020204" pitchFamily="34" charset="0"/>
          </a:endParaRPr>
        </a:p>
      </dgm:t>
    </dgm:pt>
    <dgm:pt modelId="{65A3EE45-9CE6-40D8-83BA-80E3C7389745}" type="parTrans" cxnId="{AC6A837D-0C56-41BD-963F-75DF718B8618}">
      <dgm:prSet/>
      <dgm:spPr/>
      <dgm:t>
        <a:bodyPr/>
        <a:lstStyle/>
        <a:p>
          <a:endParaRPr lang="pt-BR"/>
        </a:p>
      </dgm:t>
    </dgm:pt>
    <dgm:pt modelId="{C9205248-07AE-43C5-81D6-4499D7BB3DCF}" type="sibTrans" cxnId="{AC6A837D-0C56-41BD-963F-75DF718B8618}">
      <dgm:prSet/>
      <dgm:spPr/>
      <dgm:t>
        <a:bodyPr/>
        <a:lstStyle/>
        <a:p>
          <a:endParaRPr lang="pt-BR"/>
        </a:p>
      </dgm:t>
    </dgm:pt>
    <dgm:pt modelId="{9F9CCCEB-B484-40DF-9E0B-D5B65F793348}">
      <dgm:prSet custT="1"/>
      <dgm:spPr/>
      <dgm:t>
        <a:bodyPr/>
        <a:lstStyle/>
        <a:p>
          <a:r>
            <a:rPr lang="pt-BR" sz="1200" b="1" dirty="0"/>
            <a:t>Faça contextualização dando continuidade a preparação do ETP aproveitando das informações do DFD.</a:t>
          </a:r>
        </a:p>
      </dgm:t>
    </dgm:pt>
    <dgm:pt modelId="{C1DCB847-BCDE-4CF1-8A11-CE6C231C8E40}" type="parTrans" cxnId="{B39C77C6-25E2-4C69-BA11-D6E324B3D250}">
      <dgm:prSet/>
      <dgm:spPr/>
      <dgm:t>
        <a:bodyPr/>
        <a:lstStyle/>
        <a:p>
          <a:endParaRPr lang="pt-BR"/>
        </a:p>
      </dgm:t>
    </dgm:pt>
    <dgm:pt modelId="{6F44BA8C-6BFB-4732-891D-5D0C1F212E47}" type="sibTrans" cxnId="{B39C77C6-25E2-4C69-BA11-D6E324B3D250}">
      <dgm:prSet/>
      <dgm:spPr/>
      <dgm:t>
        <a:bodyPr/>
        <a:lstStyle/>
        <a:p>
          <a:endParaRPr lang="pt-BR"/>
        </a:p>
      </dgm:t>
    </dgm:pt>
    <dgm:pt modelId="{C9FB00B4-1D63-48D0-9549-0B168547BC8A}" type="pres">
      <dgm:prSet presAssocID="{6B114CA9-3061-4EC1-99DF-401BC467229B}" presName="diagram" presStyleCnt="0">
        <dgm:presLayoutVars>
          <dgm:dir/>
          <dgm:resizeHandles val="exact"/>
        </dgm:presLayoutVars>
      </dgm:prSet>
      <dgm:spPr/>
    </dgm:pt>
    <dgm:pt modelId="{20E9FA93-F3A3-40EF-ACFA-CD20F0EC83E8}" type="pres">
      <dgm:prSet presAssocID="{7751D3C2-BEE7-4A4B-8110-526B8CD693D2}" presName="node" presStyleLbl="node1" presStyleIdx="0" presStyleCnt="3" custScaleX="107372" custScaleY="122334" custLinFactNeighborX="-52108" custLinFactNeighborY="30109">
        <dgm:presLayoutVars>
          <dgm:bulletEnabled val="1"/>
        </dgm:presLayoutVars>
      </dgm:prSet>
      <dgm:spPr/>
    </dgm:pt>
    <dgm:pt modelId="{0A8F9E99-C2A6-454A-9E38-E7C12DF4E475}" type="pres">
      <dgm:prSet presAssocID="{C35CB88B-E70C-4FF8-AEB5-616D529C1E40}" presName="sibTrans" presStyleLbl="sibTrans2D1" presStyleIdx="0" presStyleCnt="2"/>
      <dgm:spPr/>
    </dgm:pt>
    <dgm:pt modelId="{B668B1FC-F621-41A0-9712-EC6C835A07B2}" type="pres">
      <dgm:prSet presAssocID="{C35CB88B-E70C-4FF8-AEB5-616D529C1E40}" presName="connectorText" presStyleLbl="sibTrans2D1" presStyleIdx="0" presStyleCnt="2"/>
      <dgm:spPr/>
    </dgm:pt>
    <dgm:pt modelId="{C4631F8B-45C0-428E-B3DC-1603B3B5738F}" type="pres">
      <dgm:prSet presAssocID="{9F9CCCEB-B484-40DF-9E0B-D5B65F793348}" presName="node" presStyleLbl="node1" presStyleIdx="1" presStyleCnt="3" custScaleX="156556" custScaleY="116370" custLinFactNeighborX="-27911" custLinFactNeighborY="17374">
        <dgm:presLayoutVars>
          <dgm:bulletEnabled val="1"/>
        </dgm:presLayoutVars>
      </dgm:prSet>
      <dgm:spPr/>
    </dgm:pt>
    <dgm:pt modelId="{CA34CF3D-57F5-4E99-8F9A-AB1314453319}" type="pres">
      <dgm:prSet presAssocID="{6F44BA8C-6BFB-4732-891D-5D0C1F212E47}" presName="sibTrans" presStyleLbl="sibTrans2D1" presStyleIdx="1" presStyleCnt="2" custAng="21126492"/>
      <dgm:spPr/>
    </dgm:pt>
    <dgm:pt modelId="{30AB0858-BB6D-48EF-B2D8-97D600EB08D3}" type="pres">
      <dgm:prSet presAssocID="{6F44BA8C-6BFB-4732-891D-5D0C1F212E47}" presName="connectorText" presStyleLbl="sibTrans2D1" presStyleIdx="1" presStyleCnt="2"/>
      <dgm:spPr/>
    </dgm:pt>
    <dgm:pt modelId="{C512DE00-CE7A-4F38-99C6-DCEC097F6CAD}" type="pres">
      <dgm:prSet presAssocID="{6179F419-644D-4834-99C8-A29B20488B59}" presName="node" presStyleLbl="node1" presStyleIdx="2" presStyleCnt="3" custScaleX="262607" custScaleY="383017" custLinFactNeighborX="-34857" custLinFactNeighborY="10831">
        <dgm:presLayoutVars>
          <dgm:bulletEnabled val="1"/>
        </dgm:presLayoutVars>
      </dgm:prSet>
      <dgm:spPr/>
    </dgm:pt>
  </dgm:ptLst>
  <dgm:cxnLst>
    <dgm:cxn modelId="{0E0E2900-503D-4E4B-B54C-FA0B7D589C75}" type="presOf" srcId="{9F9CCCEB-B484-40DF-9E0B-D5B65F793348}" destId="{C4631F8B-45C0-428E-B3DC-1603B3B5738F}" srcOrd="0" destOrd="0" presId="urn:microsoft.com/office/officeart/2005/8/layout/process5"/>
    <dgm:cxn modelId="{51376806-DC2B-42DF-B5E4-1AAC16DE5971}" type="presOf" srcId="{6B114CA9-3061-4EC1-99DF-401BC467229B}" destId="{C9FB00B4-1D63-48D0-9549-0B168547BC8A}" srcOrd="0" destOrd="0" presId="urn:microsoft.com/office/officeart/2005/8/layout/process5"/>
    <dgm:cxn modelId="{E19B9C13-0289-45BB-A3D7-9CD96E912E90}" type="presOf" srcId="{6179F419-644D-4834-99C8-A29B20488B59}" destId="{C512DE00-CE7A-4F38-99C6-DCEC097F6CAD}" srcOrd="0" destOrd="0" presId="urn:microsoft.com/office/officeart/2005/8/layout/process5"/>
    <dgm:cxn modelId="{E86D9130-D969-4FFF-BAC0-E5AD81E340C0}" type="presOf" srcId="{C35CB88B-E70C-4FF8-AEB5-616D529C1E40}" destId="{B668B1FC-F621-41A0-9712-EC6C835A07B2}" srcOrd="1" destOrd="0" presId="urn:microsoft.com/office/officeart/2005/8/layout/process5"/>
    <dgm:cxn modelId="{F5058E48-3837-43AB-88B9-81BCC50801E0}" srcId="{6B114CA9-3061-4EC1-99DF-401BC467229B}" destId="{7751D3C2-BEE7-4A4B-8110-526B8CD693D2}" srcOrd="0" destOrd="0" parTransId="{3708CDF2-CBC5-4112-B2E3-28B7E3B44806}" sibTransId="{C35CB88B-E70C-4FF8-AEB5-616D529C1E40}"/>
    <dgm:cxn modelId="{A87EF66D-6FA8-441E-AB23-FE5618A087A4}" type="presOf" srcId="{6F44BA8C-6BFB-4732-891D-5D0C1F212E47}" destId="{CA34CF3D-57F5-4E99-8F9A-AB1314453319}" srcOrd="0" destOrd="0" presId="urn:microsoft.com/office/officeart/2005/8/layout/process5"/>
    <dgm:cxn modelId="{AC6A837D-0C56-41BD-963F-75DF718B8618}" srcId="{6B114CA9-3061-4EC1-99DF-401BC467229B}" destId="{6179F419-644D-4834-99C8-A29B20488B59}" srcOrd="2" destOrd="0" parTransId="{65A3EE45-9CE6-40D8-83BA-80E3C7389745}" sibTransId="{C9205248-07AE-43C5-81D6-4499D7BB3DCF}"/>
    <dgm:cxn modelId="{7D0A72BF-C4D8-4277-B7C5-88E59871BE4A}" type="presOf" srcId="{7751D3C2-BEE7-4A4B-8110-526B8CD693D2}" destId="{20E9FA93-F3A3-40EF-ACFA-CD20F0EC83E8}" srcOrd="0" destOrd="0" presId="urn:microsoft.com/office/officeart/2005/8/layout/process5"/>
    <dgm:cxn modelId="{B39C77C6-25E2-4C69-BA11-D6E324B3D250}" srcId="{6B114CA9-3061-4EC1-99DF-401BC467229B}" destId="{9F9CCCEB-B484-40DF-9E0B-D5B65F793348}" srcOrd="1" destOrd="0" parTransId="{C1DCB847-BCDE-4CF1-8A11-CE6C231C8E40}" sibTransId="{6F44BA8C-6BFB-4732-891D-5D0C1F212E47}"/>
    <dgm:cxn modelId="{B3692CDF-6B49-4F48-8AB9-721943630454}" type="presOf" srcId="{C35CB88B-E70C-4FF8-AEB5-616D529C1E40}" destId="{0A8F9E99-C2A6-454A-9E38-E7C12DF4E475}" srcOrd="0" destOrd="0" presId="urn:microsoft.com/office/officeart/2005/8/layout/process5"/>
    <dgm:cxn modelId="{A21D9FE3-3AC2-4D6A-BC5B-B6C419357C95}" type="presOf" srcId="{6F44BA8C-6BFB-4732-891D-5D0C1F212E47}" destId="{30AB0858-BB6D-48EF-B2D8-97D600EB08D3}" srcOrd="1" destOrd="0" presId="urn:microsoft.com/office/officeart/2005/8/layout/process5"/>
    <dgm:cxn modelId="{CC73986B-831D-4E36-B3A2-979FEB80561C}" type="presParOf" srcId="{C9FB00B4-1D63-48D0-9549-0B168547BC8A}" destId="{20E9FA93-F3A3-40EF-ACFA-CD20F0EC83E8}" srcOrd="0" destOrd="0" presId="urn:microsoft.com/office/officeart/2005/8/layout/process5"/>
    <dgm:cxn modelId="{96C1CA7B-DDB8-4149-AA80-493263F057D7}" type="presParOf" srcId="{C9FB00B4-1D63-48D0-9549-0B168547BC8A}" destId="{0A8F9E99-C2A6-454A-9E38-E7C12DF4E475}" srcOrd="1" destOrd="0" presId="urn:microsoft.com/office/officeart/2005/8/layout/process5"/>
    <dgm:cxn modelId="{AB4AFAE1-A653-4E32-97EC-988B05E00A1D}" type="presParOf" srcId="{0A8F9E99-C2A6-454A-9E38-E7C12DF4E475}" destId="{B668B1FC-F621-41A0-9712-EC6C835A07B2}" srcOrd="0" destOrd="0" presId="urn:microsoft.com/office/officeart/2005/8/layout/process5"/>
    <dgm:cxn modelId="{F20B603D-96F6-4588-82EA-23040C59999B}" type="presParOf" srcId="{C9FB00B4-1D63-48D0-9549-0B168547BC8A}" destId="{C4631F8B-45C0-428E-B3DC-1603B3B5738F}" srcOrd="2" destOrd="0" presId="urn:microsoft.com/office/officeart/2005/8/layout/process5"/>
    <dgm:cxn modelId="{2666A3EB-ADA0-4048-93FF-891023073FB0}" type="presParOf" srcId="{C9FB00B4-1D63-48D0-9549-0B168547BC8A}" destId="{CA34CF3D-57F5-4E99-8F9A-AB1314453319}" srcOrd="3" destOrd="0" presId="urn:microsoft.com/office/officeart/2005/8/layout/process5"/>
    <dgm:cxn modelId="{F7717573-294F-4519-A496-3F9055A67A98}" type="presParOf" srcId="{CA34CF3D-57F5-4E99-8F9A-AB1314453319}" destId="{30AB0858-BB6D-48EF-B2D8-97D600EB08D3}" srcOrd="0" destOrd="0" presId="urn:microsoft.com/office/officeart/2005/8/layout/process5"/>
    <dgm:cxn modelId="{970197C3-4260-4C73-9655-43AEA554A249}" type="presParOf" srcId="{C9FB00B4-1D63-48D0-9549-0B168547BC8A}" destId="{C512DE00-CE7A-4F38-99C6-DCEC097F6CAD}" srcOrd="4"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88D782-1784-48C0-BD0F-262F32AEBE02}">
      <dsp:nvSpPr>
        <dsp:cNvPr id="0" name=""/>
        <dsp:cNvSpPr/>
      </dsp:nvSpPr>
      <dsp:spPr>
        <a:xfrm>
          <a:off x="4" y="0"/>
          <a:ext cx="8441376" cy="3556861"/>
        </a:xfrm>
        <a:prstGeom prst="rightArrow">
          <a:avLst/>
        </a:prstGeom>
        <a:solidFill>
          <a:srgbClr val="000058"/>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sp>
    <dsp:sp modelId="{CB588B05-46B9-4BDE-B990-21A4D0D00274}">
      <dsp:nvSpPr>
        <dsp:cNvPr id="0" name=""/>
        <dsp:cNvSpPr/>
      </dsp:nvSpPr>
      <dsp:spPr>
        <a:xfrm>
          <a:off x="7419" y="1067058"/>
          <a:ext cx="665253" cy="1422744"/>
        </a:xfrm>
        <a:prstGeom prst="roundRect">
          <a:avLst/>
        </a:prstGeom>
        <a:solidFill>
          <a:srgbClr val="00002E"/>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t-BR" sz="1200" b="1" kern="1200" dirty="0"/>
            <a:t>DFD</a:t>
          </a:r>
        </a:p>
      </dsp:txBody>
      <dsp:txXfrm>
        <a:off x="39894" y="1099533"/>
        <a:ext cx="600303" cy="1357794"/>
      </dsp:txXfrm>
    </dsp:sp>
    <dsp:sp modelId="{79047A4C-4186-4F99-A376-4BE9A537BBAE}">
      <dsp:nvSpPr>
        <dsp:cNvPr id="0" name=""/>
        <dsp:cNvSpPr/>
      </dsp:nvSpPr>
      <dsp:spPr>
        <a:xfrm>
          <a:off x="783548" y="1067058"/>
          <a:ext cx="665253" cy="1422744"/>
        </a:xfrm>
        <a:prstGeom prst="roundRect">
          <a:avLst/>
        </a:prstGeom>
        <a:solidFill>
          <a:schemeClr val="accent1">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t-BR" sz="1200" b="1" kern="1200"/>
            <a:t>PCA</a:t>
          </a:r>
        </a:p>
      </dsp:txBody>
      <dsp:txXfrm>
        <a:off x="816023" y="1099533"/>
        <a:ext cx="600303" cy="1357794"/>
      </dsp:txXfrm>
    </dsp:sp>
    <dsp:sp modelId="{6D61CA2F-5E89-469E-9F27-F5B3EBBD5395}">
      <dsp:nvSpPr>
        <dsp:cNvPr id="0" name=""/>
        <dsp:cNvSpPr/>
      </dsp:nvSpPr>
      <dsp:spPr>
        <a:xfrm>
          <a:off x="1559677" y="1067058"/>
          <a:ext cx="665253" cy="1422744"/>
        </a:xfrm>
        <a:prstGeom prst="roundRect">
          <a:avLst/>
        </a:prstGeom>
        <a:solidFill>
          <a:srgbClr val="00002E"/>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t-BR" sz="1200" b="1" kern="1200" dirty="0"/>
            <a:t>ETP</a:t>
          </a:r>
        </a:p>
      </dsp:txBody>
      <dsp:txXfrm>
        <a:off x="1592152" y="1099533"/>
        <a:ext cx="600303" cy="1357794"/>
      </dsp:txXfrm>
    </dsp:sp>
    <dsp:sp modelId="{5B840C55-F5A1-407E-997B-F5315BBF7301}">
      <dsp:nvSpPr>
        <dsp:cNvPr id="0" name=""/>
        <dsp:cNvSpPr/>
      </dsp:nvSpPr>
      <dsp:spPr>
        <a:xfrm>
          <a:off x="2335805" y="1067058"/>
          <a:ext cx="665253" cy="1422744"/>
        </a:xfrm>
        <a:prstGeom prst="roundRect">
          <a:avLst/>
        </a:prstGeom>
        <a:solidFill>
          <a:srgbClr val="00002E"/>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t-BR" sz="1200" b="1" kern="1200" dirty="0"/>
            <a:t>Mapa de Riscos</a:t>
          </a:r>
        </a:p>
      </dsp:txBody>
      <dsp:txXfrm>
        <a:off x="2368280" y="1099533"/>
        <a:ext cx="600303" cy="1357794"/>
      </dsp:txXfrm>
    </dsp:sp>
    <dsp:sp modelId="{DC297344-4946-48EC-A5B7-A46A8EA66369}">
      <dsp:nvSpPr>
        <dsp:cNvPr id="0" name=""/>
        <dsp:cNvSpPr/>
      </dsp:nvSpPr>
      <dsp:spPr>
        <a:xfrm>
          <a:off x="3111934" y="1067058"/>
          <a:ext cx="665253" cy="1422744"/>
        </a:xfrm>
        <a:prstGeom prst="roundRect">
          <a:avLst/>
        </a:prstGeom>
        <a:solidFill>
          <a:srgbClr val="00002E"/>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t-BR" sz="1200" b="1" kern="1200"/>
            <a:t>TR/PB</a:t>
          </a:r>
        </a:p>
      </dsp:txBody>
      <dsp:txXfrm>
        <a:off x="3144409" y="1099533"/>
        <a:ext cx="600303" cy="1357794"/>
      </dsp:txXfrm>
    </dsp:sp>
    <dsp:sp modelId="{46AF13C6-4446-473F-9FD0-A5424907DD4F}">
      <dsp:nvSpPr>
        <dsp:cNvPr id="0" name=""/>
        <dsp:cNvSpPr/>
      </dsp:nvSpPr>
      <dsp:spPr>
        <a:xfrm>
          <a:off x="3888063" y="1067058"/>
          <a:ext cx="665253" cy="1422744"/>
        </a:xfrm>
        <a:prstGeom prst="roundRect">
          <a:avLst/>
        </a:prstGeom>
        <a:solidFill>
          <a:srgbClr val="00002E"/>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t-BR" sz="1200" b="1" kern="1200" dirty="0"/>
            <a:t>Pesquisa de Preços</a:t>
          </a:r>
        </a:p>
      </dsp:txBody>
      <dsp:txXfrm>
        <a:off x="3920538" y="1099533"/>
        <a:ext cx="600303" cy="1357794"/>
      </dsp:txXfrm>
    </dsp:sp>
    <dsp:sp modelId="{C9C8476B-F80F-48A7-BABA-AB1637B0B83B}">
      <dsp:nvSpPr>
        <dsp:cNvPr id="0" name=""/>
        <dsp:cNvSpPr/>
      </dsp:nvSpPr>
      <dsp:spPr>
        <a:xfrm>
          <a:off x="4664192" y="1067058"/>
          <a:ext cx="665253" cy="1422744"/>
        </a:xfrm>
        <a:prstGeom prst="roundRect">
          <a:avLst/>
        </a:prstGeom>
        <a:solidFill>
          <a:srgbClr val="00002E"/>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t-BR" sz="1200" b="1" kern="1200"/>
            <a:t>Edital</a:t>
          </a:r>
        </a:p>
      </dsp:txBody>
      <dsp:txXfrm>
        <a:off x="4696667" y="1099533"/>
        <a:ext cx="600303" cy="1357794"/>
      </dsp:txXfrm>
    </dsp:sp>
    <dsp:sp modelId="{FB0E3E71-AED3-4A0A-8F41-D31656CCBA19}">
      <dsp:nvSpPr>
        <dsp:cNvPr id="0" name=""/>
        <dsp:cNvSpPr/>
      </dsp:nvSpPr>
      <dsp:spPr>
        <a:xfrm>
          <a:off x="5440321" y="1067058"/>
          <a:ext cx="665253" cy="1422744"/>
        </a:xfrm>
        <a:prstGeom prst="roundRect">
          <a:avLst/>
        </a:prstGeom>
        <a:solidFill>
          <a:srgbClr val="00002E"/>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t-BR" sz="1200" b="1" kern="1200" dirty="0"/>
            <a:t>Seleção do Fornecedor</a:t>
          </a:r>
        </a:p>
      </dsp:txBody>
      <dsp:txXfrm>
        <a:off x="5472796" y="1099533"/>
        <a:ext cx="600303" cy="1357794"/>
      </dsp:txXfrm>
    </dsp:sp>
    <dsp:sp modelId="{463C5C98-1775-4D61-83BC-35A71F056DF2}">
      <dsp:nvSpPr>
        <dsp:cNvPr id="0" name=""/>
        <dsp:cNvSpPr/>
      </dsp:nvSpPr>
      <dsp:spPr>
        <a:xfrm>
          <a:off x="6216450" y="1067058"/>
          <a:ext cx="665253" cy="1422744"/>
        </a:xfrm>
        <a:prstGeom prst="roundRect">
          <a:avLst/>
        </a:prstGeom>
        <a:solidFill>
          <a:srgbClr val="00002E"/>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t-BR" sz="1200" b="1" kern="1200"/>
            <a:t>Contratação</a:t>
          </a:r>
        </a:p>
      </dsp:txBody>
      <dsp:txXfrm>
        <a:off x="6248925" y="1099533"/>
        <a:ext cx="600303" cy="1357794"/>
      </dsp:txXfrm>
    </dsp:sp>
    <dsp:sp modelId="{9A97A939-0634-402D-85C9-01F019C43917}">
      <dsp:nvSpPr>
        <dsp:cNvPr id="0" name=""/>
        <dsp:cNvSpPr/>
      </dsp:nvSpPr>
      <dsp:spPr>
        <a:xfrm>
          <a:off x="6992579" y="1067058"/>
          <a:ext cx="665253" cy="1422744"/>
        </a:xfrm>
        <a:prstGeom prst="roundRect">
          <a:avLst/>
        </a:prstGeom>
        <a:solidFill>
          <a:srgbClr val="00002E"/>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t-BR" sz="1200" b="1" kern="1200" dirty="0"/>
            <a:t>Fiscalização</a:t>
          </a:r>
        </a:p>
      </dsp:txBody>
      <dsp:txXfrm>
        <a:off x="7025054" y="1099533"/>
        <a:ext cx="600303" cy="1357794"/>
      </dsp:txXfrm>
    </dsp:sp>
    <dsp:sp modelId="{509BDC84-7E54-46D9-9B81-257C8432C706}">
      <dsp:nvSpPr>
        <dsp:cNvPr id="0" name=""/>
        <dsp:cNvSpPr/>
      </dsp:nvSpPr>
      <dsp:spPr>
        <a:xfrm>
          <a:off x="7768708" y="1067058"/>
          <a:ext cx="665253" cy="1422744"/>
        </a:xfrm>
        <a:prstGeom prst="roundRect">
          <a:avLst/>
        </a:prstGeom>
        <a:solidFill>
          <a:srgbClr val="00002E"/>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t-BR" sz="1200" b="1" kern="1200" dirty="0"/>
            <a:t>Encerramento</a:t>
          </a:r>
        </a:p>
      </dsp:txBody>
      <dsp:txXfrm>
        <a:off x="7801183" y="1099533"/>
        <a:ext cx="600303" cy="135779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E9FA93-F3A3-40EF-ACFA-CD20F0EC83E8}">
      <dsp:nvSpPr>
        <dsp:cNvPr id="0" name=""/>
        <dsp:cNvSpPr/>
      </dsp:nvSpPr>
      <dsp:spPr>
        <a:xfrm>
          <a:off x="0" y="140146"/>
          <a:ext cx="6570261" cy="2055444"/>
        </a:xfrm>
        <a:prstGeom prst="roundRect">
          <a:avLst>
            <a:gd name="adj" fmla="val 10000"/>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t-BR" sz="1600" b="1" kern="1200" dirty="0">
              <a:latin typeface="Aptos" panose="020B0004020202020204" pitchFamily="34" charset="0"/>
            </a:rPr>
            <a:t>Prompt 1:</a:t>
          </a:r>
        </a:p>
        <a:p>
          <a:pPr marL="0" lvl="0" indent="0" algn="ctr" defTabSz="711200">
            <a:lnSpc>
              <a:spcPct val="90000"/>
            </a:lnSpc>
            <a:spcBef>
              <a:spcPct val="0"/>
            </a:spcBef>
            <a:spcAft>
              <a:spcPct val="35000"/>
            </a:spcAft>
            <a:buNone/>
          </a:pPr>
          <a:r>
            <a:rPr lang="pt-BR" sz="1400" kern="1200" dirty="0">
              <a:latin typeface="Aptos" panose="020B0004020202020204" pitchFamily="34" charset="0"/>
            </a:rPr>
            <a:t>Identifique e apresente os requisitos necessários para resolver a necessidade e/ou problema acima, considerando uma contratação de [</a:t>
          </a:r>
          <a:r>
            <a:rPr lang="pt-BR" sz="1400" u="sng" kern="1200" dirty="0">
              <a:latin typeface="Aptos" panose="020B0004020202020204" pitchFamily="34" charset="0"/>
            </a:rPr>
            <a:t>serviços ou bens</a:t>
          </a:r>
          <a:r>
            <a:rPr lang="pt-BR" sz="1400" kern="1200" dirty="0">
              <a:latin typeface="Aptos" panose="020B0004020202020204" pitchFamily="34" charset="0"/>
            </a:rPr>
            <a:t>], considerando aspectos e critérios de sustentabilidade, acessibilidade, durabilidade, segurança, manutenção e assistência técnica, regulamentações específicas, práticas de eficiência energética, uso de materiais recicláveis e redução de impacto ambiental e ciclo de vida do objeto a ser contratado. Além disso, estabeleça os padrões mínimos de qualidade e desempenho que deverão ser cumpridos para garantir a adequação técnica e operacional da solução."</a:t>
          </a:r>
          <a:endParaRPr lang="pt-BR" sz="1400" b="1" kern="1200" dirty="0">
            <a:latin typeface="Aptos" panose="020B0004020202020204" pitchFamily="34" charset="0"/>
          </a:endParaRPr>
        </a:p>
      </dsp:txBody>
      <dsp:txXfrm>
        <a:off x="60202" y="200348"/>
        <a:ext cx="6449857" cy="1935040"/>
      </dsp:txXfrm>
    </dsp:sp>
    <dsp:sp modelId="{0A8F9E99-C2A6-454A-9E38-E7C12DF4E475}">
      <dsp:nvSpPr>
        <dsp:cNvPr id="0" name=""/>
        <dsp:cNvSpPr/>
      </dsp:nvSpPr>
      <dsp:spPr>
        <a:xfrm rot="5400000">
          <a:off x="3159232" y="2189169"/>
          <a:ext cx="117517" cy="227546"/>
        </a:xfrm>
        <a:prstGeom prst="rightArrow">
          <a:avLst>
            <a:gd name="adj1" fmla="val 60000"/>
            <a:gd name="adj2" fmla="val 50000"/>
          </a:avLst>
        </a:prstGeom>
        <a:solidFill>
          <a:schemeClr val="dk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pt-BR" sz="600" kern="1200"/>
        </a:p>
      </dsp:txBody>
      <dsp:txXfrm rot="-5400000">
        <a:off x="3149727" y="2244184"/>
        <a:ext cx="136528" cy="82262"/>
      </dsp:txXfrm>
    </dsp:sp>
    <dsp:sp modelId="{C512DE00-CE7A-4F38-99C6-DCEC097F6CAD}">
      <dsp:nvSpPr>
        <dsp:cNvPr id="0" name=""/>
        <dsp:cNvSpPr/>
      </dsp:nvSpPr>
      <dsp:spPr>
        <a:xfrm>
          <a:off x="83293" y="2416935"/>
          <a:ext cx="6131188" cy="2108569"/>
        </a:xfrm>
        <a:prstGeom prst="roundRect">
          <a:avLst>
            <a:gd name="adj" fmla="val 10000"/>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t-BR" sz="1600" b="1" kern="1200" dirty="0">
              <a:latin typeface="+mn-lt"/>
            </a:rPr>
            <a:t>Prompt complementar:</a:t>
          </a:r>
        </a:p>
        <a:p>
          <a:pPr marL="0" lvl="0" indent="0" algn="ctr" defTabSz="711200">
            <a:lnSpc>
              <a:spcPct val="90000"/>
            </a:lnSpc>
            <a:spcBef>
              <a:spcPct val="0"/>
            </a:spcBef>
            <a:spcAft>
              <a:spcPct val="35000"/>
            </a:spcAft>
            <a:buNone/>
          </a:pPr>
          <a:r>
            <a:rPr lang="pt-BR" sz="1400" kern="1200" dirty="0">
              <a:solidFill>
                <a:schemeClr val="tx1"/>
              </a:solidFill>
              <a:latin typeface="Aptos" panose="020B0004020202020204" pitchFamily="34" charset="0"/>
            </a:rPr>
            <a:t>Considere que a solução deverá ser disponibilizada sem interrupções. Reforçar critérios de sustentabilidade.</a:t>
          </a:r>
        </a:p>
        <a:p>
          <a:pPr marL="0" lvl="0" indent="0" algn="ctr" defTabSz="711200">
            <a:lnSpc>
              <a:spcPct val="90000"/>
            </a:lnSpc>
            <a:spcBef>
              <a:spcPct val="0"/>
            </a:spcBef>
            <a:spcAft>
              <a:spcPct val="35000"/>
            </a:spcAft>
            <a:buFontTx/>
            <a:buNone/>
          </a:pPr>
          <a:r>
            <a:rPr lang="pt-BR" sz="1400" kern="1200" dirty="0">
              <a:solidFill>
                <a:schemeClr val="tx1"/>
              </a:solidFill>
              <a:latin typeface="Aptos" panose="020B0004020202020204" pitchFamily="34" charset="0"/>
            </a:rPr>
            <a:t>Exigência de garantia, manutenção e assistência técnica. Qualificações técnicas mínimas, qualificações financeiras, vistorias, garantias de execução, subcontratação, mão de obra local. Participação de ME/EPP, Consórcios, Cooperativas.</a:t>
          </a:r>
        </a:p>
        <a:p>
          <a:pPr marL="0" lvl="0" indent="0" algn="ctr" defTabSz="711200">
            <a:lnSpc>
              <a:spcPct val="90000"/>
            </a:lnSpc>
            <a:spcBef>
              <a:spcPct val="0"/>
            </a:spcBef>
            <a:spcAft>
              <a:spcPct val="35000"/>
            </a:spcAft>
            <a:buFontTx/>
            <a:buNone/>
          </a:pPr>
          <a:r>
            <a:rPr lang="pt-BR" sz="1400" kern="1200" dirty="0">
              <a:latin typeface="Aptos" panose="020B0004020202020204" pitchFamily="34" charset="0"/>
            </a:rPr>
            <a:t>Apresente requisitos mínimos dos profissionais e da empresa (atestados de capacidade técnica de serviços similares prestados ).</a:t>
          </a:r>
        </a:p>
      </dsp:txBody>
      <dsp:txXfrm>
        <a:off x="145051" y="2478693"/>
        <a:ext cx="6007672" cy="198505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77427E-2F4E-4B24-A4CA-3FEE15FAC9B9}">
      <dsp:nvSpPr>
        <dsp:cNvPr id="0" name=""/>
        <dsp:cNvSpPr/>
      </dsp:nvSpPr>
      <dsp:spPr>
        <a:xfrm>
          <a:off x="285687" y="-5478"/>
          <a:ext cx="4780365" cy="4780365"/>
        </a:xfrm>
        <a:prstGeom prst="circularArrow">
          <a:avLst>
            <a:gd name="adj1" fmla="val 5274"/>
            <a:gd name="adj2" fmla="val 312630"/>
            <a:gd name="adj3" fmla="val 14282536"/>
            <a:gd name="adj4" fmla="val 17095252"/>
            <a:gd name="adj5" fmla="val 547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562E6C-D013-41D6-B9DD-0711E3183D6F}">
      <dsp:nvSpPr>
        <dsp:cNvPr id="0" name=""/>
        <dsp:cNvSpPr/>
      </dsp:nvSpPr>
      <dsp:spPr>
        <a:xfrm>
          <a:off x="1795237" y="1416"/>
          <a:ext cx="1761266" cy="880633"/>
        </a:xfrm>
        <a:prstGeom prst="roundRect">
          <a:avLst/>
        </a:prstGeom>
        <a:solidFill>
          <a:srgbClr val="00005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t-BR" sz="1400" b="1" u="sng" kern="1200" dirty="0"/>
            <a:t>Contexto</a:t>
          </a:r>
        </a:p>
      </dsp:txBody>
      <dsp:txXfrm>
        <a:off x="1838226" y="44405"/>
        <a:ext cx="1675288" cy="794655"/>
      </dsp:txXfrm>
    </dsp:sp>
    <dsp:sp modelId="{30140F29-D747-41DA-8A14-D6856ADDD6EB}">
      <dsp:nvSpPr>
        <dsp:cNvPr id="0" name=""/>
        <dsp:cNvSpPr/>
      </dsp:nvSpPr>
      <dsp:spPr>
        <a:xfrm>
          <a:off x="3474717" y="971064"/>
          <a:ext cx="1761266" cy="880633"/>
        </a:xfrm>
        <a:prstGeom prst="roundRect">
          <a:avLst/>
        </a:prstGeom>
        <a:solidFill>
          <a:srgbClr val="00005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t-BR" sz="1400" b="1" u="sng" kern="1200" dirty="0"/>
            <a:t>Identificação dos riscos</a:t>
          </a:r>
        </a:p>
      </dsp:txBody>
      <dsp:txXfrm>
        <a:off x="3517706" y="1014053"/>
        <a:ext cx="1675288" cy="794655"/>
      </dsp:txXfrm>
    </dsp:sp>
    <dsp:sp modelId="{B3A24A8C-570B-414C-9398-EF0B331CA037}">
      <dsp:nvSpPr>
        <dsp:cNvPr id="0" name=""/>
        <dsp:cNvSpPr/>
      </dsp:nvSpPr>
      <dsp:spPr>
        <a:xfrm>
          <a:off x="3474717" y="2910361"/>
          <a:ext cx="1761266" cy="880633"/>
        </a:xfrm>
        <a:prstGeom prst="roundRect">
          <a:avLst/>
        </a:prstGeom>
        <a:solidFill>
          <a:srgbClr val="00005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t-BR" sz="1400" b="1" u="sng" kern="1200" dirty="0"/>
            <a:t>Análise dos riscos (I </a:t>
          </a:r>
          <a:r>
            <a:rPr lang="pt-BR" sz="1400" b="1" u="sng" kern="1200" dirty="0" err="1"/>
            <a:t>xP</a:t>
          </a:r>
          <a:r>
            <a:rPr lang="pt-BR" sz="1400" b="1" u="sng" kern="1200" dirty="0"/>
            <a:t>)</a:t>
          </a:r>
        </a:p>
      </dsp:txBody>
      <dsp:txXfrm>
        <a:off x="3517706" y="2953350"/>
        <a:ext cx="1675288" cy="794655"/>
      </dsp:txXfrm>
    </dsp:sp>
    <dsp:sp modelId="{B4E94B9E-B44A-4082-978D-453F65A2476B}">
      <dsp:nvSpPr>
        <dsp:cNvPr id="0" name=""/>
        <dsp:cNvSpPr/>
      </dsp:nvSpPr>
      <dsp:spPr>
        <a:xfrm>
          <a:off x="1795237" y="3880009"/>
          <a:ext cx="1761266" cy="880633"/>
        </a:xfrm>
        <a:prstGeom prst="roundRect">
          <a:avLst/>
        </a:prstGeom>
        <a:solidFill>
          <a:srgbClr val="00005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t-BR" sz="1400" b="1" u="sng" kern="1200" dirty="0"/>
            <a:t>Avaliação (Aceitável?)</a:t>
          </a:r>
        </a:p>
      </dsp:txBody>
      <dsp:txXfrm>
        <a:off x="1838226" y="3922998"/>
        <a:ext cx="1675288" cy="794655"/>
      </dsp:txXfrm>
    </dsp:sp>
    <dsp:sp modelId="{1BEFE0C6-3DF6-41D9-8C40-1599FF365FBA}">
      <dsp:nvSpPr>
        <dsp:cNvPr id="0" name=""/>
        <dsp:cNvSpPr/>
      </dsp:nvSpPr>
      <dsp:spPr>
        <a:xfrm>
          <a:off x="115757" y="2910361"/>
          <a:ext cx="1761266" cy="880633"/>
        </a:xfrm>
        <a:prstGeom prst="roundRect">
          <a:avLst/>
        </a:prstGeom>
        <a:solidFill>
          <a:srgbClr val="00005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t-BR" sz="1400" b="1" u="sng" kern="1200" dirty="0"/>
            <a:t>Medidas de Tratamento</a:t>
          </a:r>
        </a:p>
      </dsp:txBody>
      <dsp:txXfrm>
        <a:off x="158746" y="2953350"/>
        <a:ext cx="1675288" cy="794655"/>
      </dsp:txXfrm>
    </dsp:sp>
    <dsp:sp modelId="{79D574FB-A0F3-4143-96D5-5956140D1172}">
      <dsp:nvSpPr>
        <dsp:cNvPr id="0" name=""/>
        <dsp:cNvSpPr/>
      </dsp:nvSpPr>
      <dsp:spPr>
        <a:xfrm>
          <a:off x="115757" y="971064"/>
          <a:ext cx="1761266" cy="880633"/>
        </a:xfrm>
        <a:prstGeom prst="roundRect">
          <a:avLst/>
        </a:prstGeom>
        <a:solidFill>
          <a:srgbClr val="00005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t-BR" sz="1400" b="1" u="sng" kern="1200" dirty="0"/>
            <a:t>Monitoramento</a:t>
          </a:r>
        </a:p>
      </dsp:txBody>
      <dsp:txXfrm>
        <a:off x="158746" y="1014053"/>
        <a:ext cx="1675288" cy="79465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E9FA93-F3A3-40EF-ACFA-CD20F0EC83E8}">
      <dsp:nvSpPr>
        <dsp:cNvPr id="0" name=""/>
        <dsp:cNvSpPr/>
      </dsp:nvSpPr>
      <dsp:spPr>
        <a:xfrm>
          <a:off x="0" y="128959"/>
          <a:ext cx="6190543" cy="2205267"/>
        </a:xfrm>
        <a:prstGeom prst="roundRect">
          <a:avLst>
            <a:gd name="adj" fmla="val 10000"/>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t-BR" sz="1600" b="1" kern="1200" dirty="0">
              <a:latin typeface="Aptos" panose="020B0004020202020204" pitchFamily="34" charset="0"/>
            </a:rPr>
            <a:t>Prompt 1:</a:t>
          </a:r>
        </a:p>
        <a:p>
          <a:pPr marL="0" lvl="0" indent="0" algn="ctr" defTabSz="711200">
            <a:lnSpc>
              <a:spcPct val="90000"/>
            </a:lnSpc>
            <a:spcBef>
              <a:spcPct val="0"/>
            </a:spcBef>
            <a:spcAft>
              <a:spcPct val="35000"/>
            </a:spcAft>
            <a:buNone/>
          </a:pPr>
          <a:r>
            <a:rPr lang="pt-BR" sz="1400" kern="1200" dirty="0">
              <a:solidFill>
                <a:srgbClr val="000000"/>
              </a:solidFill>
              <a:latin typeface="Aptos" panose="020B0004020202020204" pitchFamily="34" charset="0"/>
              <a:ea typeface="Aptos" panose="020B0004020202020204" pitchFamily="34" charset="0"/>
              <a:cs typeface="Arial" panose="020B0604020202020204" pitchFamily="34" charset="0"/>
            </a:rPr>
            <a:t>Elabore uma matriz de riscos (em tabela, contendo as seguintes colunas: Evento, Causa, Consequência, Grau impacto, Probabilidade, Graus de risco (impacto x probabilidade), medida mitigadora, medida de contingência e responsável (contratante ou contratado).</a:t>
          </a:r>
          <a:endParaRPr lang="pt-BR" sz="1400" b="0" kern="1200" dirty="0">
            <a:solidFill>
              <a:srgbClr val="000000"/>
            </a:solidFill>
            <a:latin typeface="Aptos" panose="020B0004020202020204" pitchFamily="34" charset="0"/>
            <a:ea typeface="Aptos" panose="020B0004020202020204" pitchFamily="34" charset="0"/>
            <a:cs typeface="Arial" panose="020B0604020202020204" pitchFamily="34" charset="0"/>
          </a:endParaRPr>
        </a:p>
        <a:p>
          <a:pPr marL="0" lvl="0" indent="0" algn="ctr" defTabSz="711200">
            <a:lnSpc>
              <a:spcPct val="90000"/>
            </a:lnSpc>
            <a:spcBef>
              <a:spcPct val="0"/>
            </a:spcBef>
            <a:spcAft>
              <a:spcPct val="35000"/>
            </a:spcAft>
            <a:buNone/>
          </a:pPr>
          <a:r>
            <a:rPr lang="pt-BR" sz="1400" b="0" kern="1200" dirty="0">
              <a:solidFill>
                <a:srgbClr val="000000"/>
              </a:solidFill>
              <a:latin typeface="Aptos" panose="020B0004020202020204" pitchFamily="34" charset="0"/>
              <a:ea typeface="Aptos" panose="020B0004020202020204" pitchFamily="34" charset="0"/>
              <a:cs typeface="Arial" panose="020B0604020202020204" pitchFamily="34" charset="0"/>
            </a:rPr>
            <a:t>Apresente os principais eventos de riscos </a:t>
          </a:r>
          <a:r>
            <a:rPr lang="pt-BR" sz="1400" b="0" kern="1200" dirty="0">
              <a:solidFill>
                <a:schemeClr val="tx1"/>
              </a:solidFill>
              <a:latin typeface="Aptos" panose="020B0004020202020204" pitchFamily="34" charset="0"/>
              <a:ea typeface="Aptos" panose="020B0004020202020204" pitchFamily="34" charset="0"/>
              <a:cs typeface="Arial" panose="020B0604020202020204" pitchFamily="34" charset="0"/>
            </a:rPr>
            <a:t>identificados na fase de planejamento e preparação da contratação de serviços de XXXXX, incluindo XXXXX, de acordo com a metodologia de gestão de riscos utilizando matriz de probabilidade e impacto.</a:t>
          </a:r>
          <a:r>
            <a:rPr lang="pt-BR" sz="1400" kern="1200" dirty="0">
              <a:solidFill>
                <a:schemeClr val="tx1"/>
              </a:solidFill>
              <a:latin typeface="Aptos" panose="020B0004020202020204" pitchFamily="34" charset="0"/>
            </a:rPr>
            <a:t>"</a:t>
          </a:r>
          <a:endParaRPr lang="pt-BR" sz="1400" b="1" kern="1200" dirty="0">
            <a:solidFill>
              <a:schemeClr val="tx1"/>
            </a:solidFill>
            <a:latin typeface="Aptos" panose="020B0004020202020204" pitchFamily="34" charset="0"/>
          </a:endParaRPr>
        </a:p>
      </dsp:txBody>
      <dsp:txXfrm>
        <a:off x="64590" y="193549"/>
        <a:ext cx="6061363" cy="2076087"/>
      </dsp:txXfrm>
    </dsp:sp>
    <dsp:sp modelId="{0A8F9E99-C2A6-454A-9E38-E7C12DF4E475}">
      <dsp:nvSpPr>
        <dsp:cNvPr id="0" name=""/>
        <dsp:cNvSpPr/>
      </dsp:nvSpPr>
      <dsp:spPr>
        <a:xfrm rot="5320429">
          <a:off x="3064935" y="2333761"/>
          <a:ext cx="116666" cy="214395"/>
        </a:xfrm>
        <a:prstGeom prst="rightArrow">
          <a:avLst>
            <a:gd name="adj1" fmla="val 60000"/>
            <a:gd name="adj2" fmla="val 50000"/>
          </a:avLst>
        </a:prstGeom>
        <a:solidFill>
          <a:schemeClr val="dk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pt-BR" sz="600" kern="1200"/>
        </a:p>
      </dsp:txBody>
      <dsp:txXfrm rot="-5400000">
        <a:off x="3058545" y="2382630"/>
        <a:ext cx="128637" cy="81666"/>
      </dsp:txXfrm>
    </dsp:sp>
    <dsp:sp modelId="{C512DE00-CE7A-4F38-99C6-DCEC097F6CAD}">
      <dsp:nvSpPr>
        <dsp:cNvPr id="0" name=""/>
        <dsp:cNvSpPr/>
      </dsp:nvSpPr>
      <dsp:spPr>
        <a:xfrm>
          <a:off x="260466" y="2554294"/>
          <a:ext cx="5776846" cy="1986708"/>
        </a:xfrm>
        <a:prstGeom prst="roundRect">
          <a:avLst>
            <a:gd name="adj" fmla="val 10000"/>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t-BR" sz="1600" b="1" kern="1200" dirty="0">
              <a:latin typeface="Aptos" panose="020B0004020202020204" pitchFamily="34" charset="0"/>
            </a:rPr>
            <a:t>Prompt complementar:</a:t>
          </a:r>
        </a:p>
        <a:p>
          <a:pPr marL="0" lvl="0" indent="0" algn="ctr" defTabSz="711200">
            <a:lnSpc>
              <a:spcPct val="90000"/>
            </a:lnSpc>
            <a:spcBef>
              <a:spcPct val="0"/>
            </a:spcBef>
            <a:spcAft>
              <a:spcPct val="35000"/>
            </a:spcAft>
            <a:buNone/>
          </a:pPr>
          <a:r>
            <a:rPr lang="pt-BR" sz="1400" b="0" kern="1200" dirty="0">
              <a:solidFill>
                <a:srgbClr val="000000"/>
              </a:solidFill>
              <a:latin typeface="Aptos" panose="020B0004020202020204" pitchFamily="34" charset="0"/>
              <a:ea typeface="Aptos" panose="020B0004020202020204" pitchFamily="34" charset="0"/>
              <a:cs typeface="Arial" panose="020B0604020202020204" pitchFamily="34" charset="0"/>
            </a:rPr>
            <a:t>refaça a tabela, entendendo que o apetite a riscos da administração é 7,99, ou seja, riscos acima disso, necessitam medidas de tratamento. E riscos acima de 15,99, são riscos não aceitáveis, e necessitam de avaliação pontual pela administração, ainda que tenha medidas mitigadoras</a:t>
          </a:r>
          <a:r>
            <a:rPr lang="pt-BR" sz="1400" kern="1200" dirty="0">
              <a:latin typeface="Aptos" panose="020B0004020202020204" pitchFamily="34" charset="0"/>
            </a:rPr>
            <a:t>.</a:t>
          </a:r>
        </a:p>
      </dsp:txBody>
      <dsp:txXfrm>
        <a:off x="318655" y="2612483"/>
        <a:ext cx="5660468" cy="18703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EA465E-CF11-44E2-8622-7D5AB3F807E2}">
      <dsp:nvSpPr>
        <dsp:cNvPr id="0" name=""/>
        <dsp:cNvSpPr/>
      </dsp:nvSpPr>
      <dsp:spPr>
        <a:xfrm>
          <a:off x="0" y="93240"/>
          <a:ext cx="4524391" cy="1809756"/>
        </a:xfrm>
        <a:prstGeom prst="leftRightRibbon">
          <a:avLst/>
        </a:prstGeom>
        <a:solidFill>
          <a:srgbClr val="00005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14A720-61A2-41C1-86E8-5C1252970B48}">
      <dsp:nvSpPr>
        <dsp:cNvPr id="0" name=""/>
        <dsp:cNvSpPr/>
      </dsp:nvSpPr>
      <dsp:spPr>
        <a:xfrm>
          <a:off x="542926" y="409947"/>
          <a:ext cx="1493049" cy="88678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7564" rIns="0" bIns="72390" numCol="1" spcCol="1270" anchor="ctr" anchorCtr="0">
          <a:noAutofit/>
        </a:bodyPr>
        <a:lstStyle/>
        <a:p>
          <a:pPr marL="0" lvl="0" indent="0" algn="ctr" defTabSz="844550">
            <a:lnSpc>
              <a:spcPct val="90000"/>
            </a:lnSpc>
            <a:spcBef>
              <a:spcPct val="0"/>
            </a:spcBef>
            <a:spcAft>
              <a:spcPct val="35000"/>
            </a:spcAft>
            <a:buNone/>
          </a:pPr>
          <a:r>
            <a:rPr lang="pt-BR" sz="1900" kern="1200" dirty="0"/>
            <a:t>BENEFÍCIOS</a:t>
          </a:r>
        </a:p>
      </dsp:txBody>
      <dsp:txXfrm>
        <a:off x="542926" y="409947"/>
        <a:ext cx="1493049" cy="886780"/>
      </dsp:txXfrm>
    </dsp:sp>
    <dsp:sp modelId="{A61CAD75-1CE9-45BE-8FAE-D9F50378571E}">
      <dsp:nvSpPr>
        <dsp:cNvPr id="0" name=""/>
        <dsp:cNvSpPr/>
      </dsp:nvSpPr>
      <dsp:spPr>
        <a:xfrm>
          <a:off x="2262195" y="699508"/>
          <a:ext cx="1764512" cy="88678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7564" rIns="0" bIns="72390" numCol="1" spcCol="1270" anchor="ctr" anchorCtr="0">
          <a:noAutofit/>
        </a:bodyPr>
        <a:lstStyle/>
        <a:p>
          <a:pPr marL="0" lvl="0" indent="0" algn="ctr" defTabSz="844550">
            <a:lnSpc>
              <a:spcPct val="90000"/>
            </a:lnSpc>
            <a:spcBef>
              <a:spcPct val="0"/>
            </a:spcBef>
            <a:spcAft>
              <a:spcPct val="35000"/>
            </a:spcAft>
            <a:buNone/>
          </a:pPr>
          <a:r>
            <a:rPr lang="pt-BR" sz="1900" kern="1200" dirty="0"/>
            <a:t>RISCOS</a:t>
          </a:r>
        </a:p>
      </dsp:txBody>
      <dsp:txXfrm>
        <a:off x="2262195" y="699508"/>
        <a:ext cx="1764512" cy="8867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2AB3DB-FE07-4E6E-BB5C-4D2A2A0092CB}">
      <dsp:nvSpPr>
        <dsp:cNvPr id="0" name=""/>
        <dsp:cNvSpPr/>
      </dsp:nvSpPr>
      <dsp:spPr>
        <a:xfrm>
          <a:off x="0" y="0"/>
          <a:ext cx="4724358" cy="450654"/>
        </a:xfrm>
        <a:prstGeom prst="roundRect">
          <a:avLst/>
        </a:prstGeom>
        <a:solidFill>
          <a:srgbClr val="00002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pt-BR" sz="1600" kern="1200" dirty="0"/>
            <a:t>DEFINIÇÕES.</a:t>
          </a:r>
        </a:p>
      </dsp:txBody>
      <dsp:txXfrm>
        <a:off x="21999" y="21999"/>
        <a:ext cx="4680360" cy="406656"/>
      </dsp:txXfrm>
    </dsp:sp>
    <dsp:sp modelId="{FD7FBFFF-C8EA-4E5E-8146-9E90FB2801DA}">
      <dsp:nvSpPr>
        <dsp:cNvPr id="0" name=""/>
        <dsp:cNvSpPr/>
      </dsp:nvSpPr>
      <dsp:spPr>
        <a:xfrm>
          <a:off x="0" y="461359"/>
          <a:ext cx="4724358" cy="450654"/>
        </a:xfrm>
        <a:prstGeom prst="roundRect">
          <a:avLst/>
        </a:prstGeom>
        <a:solidFill>
          <a:srgbClr val="00002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pt-BR" sz="1600" kern="1200" dirty="0"/>
            <a:t>DO RESPEITO AOS DIREITOS FUNDAMENTAIS.</a:t>
          </a:r>
        </a:p>
      </dsp:txBody>
      <dsp:txXfrm>
        <a:off x="21999" y="483358"/>
        <a:ext cx="4680360" cy="406656"/>
      </dsp:txXfrm>
    </dsp:sp>
    <dsp:sp modelId="{FE514AFD-3893-4591-BE2A-DDB41B9937C6}">
      <dsp:nvSpPr>
        <dsp:cNvPr id="0" name=""/>
        <dsp:cNvSpPr/>
      </dsp:nvSpPr>
      <dsp:spPr>
        <a:xfrm>
          <a:off x="0" y="922645"/>
          <a:ext cx="4724358" cy="450654"/>
        </a:xfrm>
        <a:prstGeom prst="roundRect">
          <a:avLst/>
        </a:prstGeom>
        <a:solidFill>
          <a:srgbClr val="00002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pt-BR" sz="1600" kern="1200" dirty="0"/>
            <a:t>DAS MEDIDAS DE GOVERNANÇA.</a:t>
          </a:r>
        </a:p>
      </dsp:txBody>
      <dsp:txXfrm>
        <a:off x="21999" y="944644"/>
        <a:ext cx="4680360" cy="406656"/>
      </dsp:txXfrm>
    </dsp:sp>
    <dsp:sp modelId="{417D6DC8-E902-4CF5-AB4E-454F2ED5C32D}">
      <dsp:nvSpPr>
        <dsp:cNvPr id="0" name=""/>
        <dsp:cNvSpPr/>
      </dsp:nvSpPr>
      <dsp:spPr>
        <a:xfrm>
          <a:off x="0" y="1383931"/>
          <a:ext cx="4724358" cy="450654"/>
        </a:xfrm>
        <a:prstGeom prst="roundRect">
          <a:avLst/>
        </a:prstGeom>
        <a:solidFill>
          <a:srgbClr val="00002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pt-BR" sz="1600" kern="1200" dirty="0"/>
            <a:t>DO USO E DA CONTRATAÇÃO DE MODELOS DE INTELIGÊNCIAS ARTIFICIAIS.</a:t>
          </a:r>
        </a:p>
      </dsp:txBody>
      <dsp:txXfrm>
        <a:off x="21999" y="1405930"/>
        <a:ext cx="4680360" cy="406656"/>
      </dsp:txXfrm>
    </dsp:sp>
    <dsp:sp modelId="{73DF926A-DAC4-49C9-88C4-3766058702AF}">
      <dsp:nvSpPr>
        <dsp:cNvPr id="0" name=""/>
        <dsp:cNvSpPr/>
      </dsp:nvSpPr>
      <dsp:spPr>
        <a:xfrm>
          <a:off x="0" y="1845217"/>
          <a:ext cx="4724358" cy="450654"/>
        </a:xfrm>
        <a:prstGeom prst="roundRect">
          <a:avLst/>
        </a:prstGeom>
        <a:solidFill>
          <a:srgbClr val="00002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pt-BR" sz="1600" kern="1200" dirty="0"/>
            <a:t>DO CONTROLE DO USUÁRIO.</a:t>
          </a:r>
        </a:p>
      </dsp:txBody>
      <dsp:txXfrm>
        <a:off x="21999" y="1867216"/>
        <a:ext cx="4680360" cy="4066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88D782-1784-48C0-BD0F-262F32AEBE02}">
      <dsp:nvSpPr>
        <dsp:cNvPr id="0" name=""/>
        <dsp:cNvSpPr/>
      </dsp:nvSpPr>
      <dsp:spPr>
        <a:xfrm>
          <a:off x="3" y="0"/>
          <a:ext cx="7446408" cy="2217184"/>
        </a:xfrm>
        <a:prstGeom prst="rightArrow">
          <a:avLst/>
        </a:prstGeom>
        <a:solidFill>
          <a:srgbClr val="00204F"/>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sp>
    <dsp:sp modelId="{CB588B05-46B9-4BDE-B990-21A4D0D00274}">
      <dsp:nvSpPr>
        <dsp:cNvPr id="0" name=""/>
        <dsp:cNvSpPr/>
      </dsp:nvSpPr>
      <dsp:spPr>
        <a:xfrm>
          <a:off x="6544" y="665155"/>
          <a:ext cx="586841" cy="886873"/>
        </a:xfrm>
        <a:prstGeom prst="roundRect">
          <a:avLst/>
        </a:prstGeom>
        <a:solidFill>
          <a:srgbClr val="00206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pt-BR" sz="1050" b="1" kern="1200" dirty="0"/>
            <a:t>DFD</a:t>
          </a:r>
        </a:p>
      </dsp:txBody>
      <dsp:txXfrm>
        <a:off x="35191" y="693802"/>
        <a:ext cx="529547" cy="829579"/>
      </dsp:txXfrm>
    </dsp:sp>
    <dsp:sp modelId="{79047A4C-4186-4F99-A376-4BE9A537BBAE}">
      <dsp:nvSpPr>
        <dsp:cNvPr id="0" name=""/>
        <dsp:cNvSpPr/>
      </dsp:nvSpPr>
      <dsp:spPr>
        <a:xfrm>
          <a:off x="691192" y="665155"/>
          <a:ext cx="586841" cy="886873"/>
        </a:xfrm>
        <a:prstGeom prst="roundRect">
          <a:avLst/>
        </a:prstGeom>
        <a:solidFill>
          <a:srgbClr val="00206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pt-BR" sz="1050" b="1" kern="1200" dirty="0"/>
            <a:t>PCA</a:t>
          </a:r>
        </a:p>
      </dsp:txBody>
      <dsp:txXfrm>
        <a:off x="719839" y="693802"/>
        <a:ext cx="529547" cy="829579"/>
      </dsp:txXfrm>
    </dsp:sp>
    <dsp:sp modelId="{6D61CA2F-5E89-469E-9F27-F5B3EBBD5395}">
      <dsp:nvSpPr>
        <dsp:cNvPr id="0" name=""/>
        <dsp:cNvSpPr/>
      </dsp:nvSpPr>
      <dsp:spPr>
        <a:xfrm>
          <a:off x="1375840" y="665155"/>
          <a:ext cx="586841" cy="886873"/>
        </a:xfrm>
        <a:prstGeom prst="roundRect">
          <a:avLst/>
        </a:prstGeom>
        <a:solidFill>
          <a:srgbClr val="00206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pt-BR" sz="1050" b="1" kern="1200" dirty="0"/>
            <a:t>ETP</a:t>
          </a:r>
        </a:p>
      </dsp:txBody>
      <dsp:txXfrm>
        <a:off x="1404487" y="693802"/>
        <a:ext cx="529547" cy="829579"/>
      </dsp:txXfrm>
    </dsp:sp>
    <dsp:sp modelId="{5B840C55-F5A1-407E-997B-F5315BBF7301}">
      <dsp:nvSpPr>
        <dsp:cNvPr id="0" name=""/>
        <dsp:cNvSpPr/>
      </dsp:nvSpPr>
      <dsp:spPr>
        <a:xfrm>
          <a:off x="2060489" y="665155"/>
          <a:ext cx="586841" cy="886873"/>
        </a:xfrm>
        <a:prstGeom prst="roundRect">
          <a:avLst/>
        </a:prstGeom>
        <a:solidFill>
          <a:srgbClr val="00206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pt-BR" sz="1050" b="1" kern="1200" dirty="0"/>
            <a:t>Mapa de Riscos</a:t>
          </a:r>
        </a:p>
      </dsp:txBody>
      <dsp:txXfrm>
        <a:off x="2089136" y="693802"/>
        <a:ext cx="529547" cy="829579"/>
      </dsp:txXfrm>
    </dsp:sp>
    <dsp:sp modelId="{DC297344-4946-48EC-A5B7-A46A8EA66369}">
      <dsp:nvSpPr>
        <dsp:cNvPr id="0" name=""/>
        <dsp:cNvSpPr/>
      </dsp:nvSpPr>
      <dsp:spPr>
        <a:xfrm>
          <a:off x="2745137" y="665155"/>
          <a:ext cx="586841" cy="886873"/>
        </a:xfrm>
        <a:prstGeom prst="roundRect">
          <a:avLst/>
        </a:prstGeom>
        <a:solidFill>
          <a:srgbClr val="00206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pt-BR" sz="1050" b="1" kern="1200" dirty="0"/>
            <a:t>TR/PB</a:t>
          </a:r>
        </a:p>
      </dsp:txBody>
      <dsp:txXfrm>
        <a:off x="2773784" y="693802"/>
        <a:ext cx="529547" cy="829579"/>
      </dsp:txXfrm>
    </dsp:sp>
    <dsp:sp modelId="{46AF13C6-4446-473F-9FD0-A5424907DD4F}">
      <dsp:nvSpPr>
        <dsp:cNvPr id="0" name=""/>
        <dsp:cNvSpPr/>
      </dsp:nvSpPr>
      <dsp:spPr>
        <a:xfrm>
          <a:off x="3429785" y="665155"/>
          <a:ext cx="586841" cy="886873"/>
        </a:xfrm>
        <a:prstGeom prst="roundRect">
          <a:avLst/>
        </a:prstGeom>
        <a:solidFill>
          <a:srgbClr val="00206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pt-BR" sz="800" b="1" kern="1200" dirty="0"/>
            <a:t>Pesquisa de Preços</a:t>
          </a:r>
        </a:p>
      </dsp:txBody>
      <dsp:txXfrm>
        <a:off x="3458432" y="693802"/>
        <a:ext cx="529547" cy="829579"/>
      </dsp:txXfrm>
    </dsp:sp>
    <dsp:sp modelId="{C9C8476B-F80F-48A7-BABA-AB1637B0B83B}">
      <dsp:nvSpPr>
        <dsp:cNvPr id="0" name=""/>
        <dsp:cNvSpPr/>
      </dsp:nvSpPr>
      <dsp:spPr>
        <a:xfrm>
          <a:off x="4114433" y="665155"/>
          <a:ext cx="586841" cy="886873"/>
        </a:xfrm>
        <a:prstGeom prst="roundRect">
          <a:avLst/>
        </a:prstGeom>
        <a:solidFill>
          <a:srgbClr val="00206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pt-BR" sz="1050" b="1" kern="1200"/>
            <a:t>Edital</a:t>
          </a:r>
        </a:p>
      </dsp:txBody>
      <dsp:txXfrm>
        <a:off x="4143080" y="693802"/>
        <a:ext cx="529547" cy="829579"/>
      </dsp:txXfrm>
    </dsp:sp>
    <dsp:sp modelId="{FB0E3E71-AED3-4A0A-8F41-D31656CCBA19}">
      <dsp:nvSpPr>
        <dsp:cNvPr id="0" name=""/>
        <dsp:cNvSpPr/>
      </dsp:nvSpPr>
      <dsp:spPr>
        <a:xfrm>
          <a:off x="4799081" y="665155"/>
          <a:ext cx="586841" cy="886873"/>
        </a:xfrm>
        <a:prstGeom prst="roundRect">
          <a:avLst/>
        </a:prstGeom>
        <a:solidFill>
          <a:srgbClr val="00206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pt-BR" sz="800" b="1" kern="1200" dirty="0"/>
            <a:t>Seleção do Fornecedor</a:t>
          </a:r>
        </a:p>
      </dsp:txBody>
      <dsp:txXfrm>
        <a:off x="4827728" y="693802"/>
        <a:ext cx="529547" cy="829579"/>
      </dsp:txXfrm>
    </dsp:sp>
    <dsp:sp modelId="{463C5C98-1775-4D61-83BC-35A71F056DF2}">
      <dsp:nvSpPr>
        <dsp:cNvPr id="0" name=""/>
        <dsp:cNvSpPr/>
      </dsp:nvSpPr>
      <dsp:spPr>
        <a:xfrm>
          <a:off x="5483729" y="665155"/>
          <a:ext cx="586841" cy="886873"/>
        </a:xfrm>
        <a:prstGeom prst="roundRect">
          <a:avLst/>
        </a:prstGeom>
        <a:solidFill>
          <a:srgbClr val="00206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pt-BR" sz="800" b="1" kern="1200"/>
            <a:t>Contratação</a:t>
          </a:r>
        </a:p>
      </dsp:txBody>
      <dsp:txXfrm>
        <a:off x="5512376" y="693802"/>
        <a:ext cx="529547" cy="829579"/>
      </dsp:txXfrm>
    </dsp:sp>
    <dsp:sp modelId="{9A97A939-0634-402D-85C9-01F019C43917}">
      <dsp:nvSpPr>
        <dsp:cNvPr id="0" name=""/>
        <dsp:cNvSpPr/>
      </dsp:nvSpPr>
      <dsp:spPr>
        <a:xfrm>
          <a:off x="6168377" y="665155"/>
          <a:ext cx="586841" cy="886873"/>
        </a:xfrm>
        <a:prstGeom prst="roundRect">
          <a:avLst/>
        </a:prstGeom>
        <a:solidFill>
          <a:srgbClr val="00206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pt-BR" sz="1050" b="1" kern="1200" dirty="0"/>
            <a:t>Fiscalização</a:t>
          </a:r>
        </a:p>
      </dsp:txBody>
      <dsp:txXfrm>
        <a:off x="6197024" y="693802"/>
        <a:ext cx="529547" cy="829579"/>
      </dsp:txXfrm>
    </dsp:sp>
    <dsp:sp modelId="{509BDC84-7E54-46D9-9B81-257C8432C706}">
      <dsp:nvSpPr>
        <dsp:cNvPr id="0" name=""/>
        <dsp:cNvSpPr/>
      </dsp:nvSpPr>
      <dsp:spPr>
        <a:xfrm>
          <a:off x="6853026" y="665155"/>
          <a:ext cx="586841" cy="886873"/>
        </a:xfrm>
        <a:prstGeom prst="roundRect">
          <a:avLst/>
        </a:prstGeom>
        <a:solidFill>
          <a:srgbClr val="00206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pt-BR" sz="800" b="1" kern="1200" dirty="0"/>
            <a:t>Encerramento</a:t>
          </a:r>
        </a:p>
      </dsp:txBody>
      <dsp:txXfrm>
        <a:off x="6881673" y="693802"/>
        <a:ext cx="529547" cy="82957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62012B-365F-4A3B-87AE-AE37AD714653}">
      <dsp:nvSpPr>
        <dsp:cNvPr id="0" name=""/>
        <dsp:cNvSpPr/>
      </dsp:nvSpPr>
      <dsp:spPr>
        <a:xfrm>
          <a:off x="0" y="3104635"/>
          <a:ext cx="3066389" cy="509341"/>
        </a:xfrm>
        <a:prstGeom prst="rect">
          <a:avLst/>
        </a:prstGeom>
        <a:solidFill>
          <a:srgbClr val="CC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pt-BR" sz="1800" kern="1200" dirty="0"/>
            <a:t>Resposta</a:t>
          </a:r>
        </a:p>
      </dsp:txBody>
      <dsp:txXfrm>
        <a:off x="0" y="3104635"/>
        <a:ext cx="3066389" cy="509341"/>
      </dsp:txXfrm>
    </dsp:sp>
    <dsp:sp modelId="{CDE3C9C6-6F29-43CC-AC4F-CE90B9567D13}">
      <dsp:nvSpPr>
        <dsp:cNvPr id="0" name=""/>
        <dsp:cNvSpPr/>
      </dsp:nvSpPr>
      <dsp:spPr>
        <a:xfrm rot="10800000">
          <a:off x="0" y="2328908"/>
          <a:ext cx="3066389" cy="783366"/>
        </a:xfrm>
        <a:prstGeom prst="upArrowCallout">
          <a:avLst/>
        </a:prstGeom>
        <a:solidFill>
          <a:srgbClr val="CC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pt-BR" sz="1800" kern="1200" dirty="0"/>
            <a:t>Revisão</a:t>
          </a:r>
        </a:p>
      </dsp:txBody>
      <dsp:txXfrm rot="10800000">
        <a:off x="0" y="2328908"/>
        <a:ext cx="3066389" cy="509008"/>
      </dsp:txXfrm>
    </dsp:sp>
    <dsp:sp modelId="{30F5125D-6B65-4AE2-8A07-1AAD5873095A}">
      <dsp:nvSpPr>
        <dsp:cNvPr id="0" name=""/>
        <dsp:cNvSpPr/>
      </dsp:nvSpPr>
      <dsp:spPr>
        <a:xfrm rot="10800000">
          <a:off x="0" y="1553181"/>
          <a:ext cx="3066389" cy="783366"/>
        </a:xfrm>
        <a:prstGeom prst="upArrowCallout">
          <a:avLst/>
        </a:prstGeom>
        <a:solidFill>
          <a:srgbClr val="CC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pt-BR" sz="1800" kern="1200" dirty="0"/>
            <a:t>Refinamento</a:t>
          </a:r>
        </a:p>
      </dsp:txBody>
      <dsp:txXfrm rot="10800000">
        <a:off x="0" y="1553181"/>
        <a:ext cx="3066389" cy="509008"/>
      </dsp:txXfrm>
    </dsp:sp>
    <dsp:sp modelId="{F6F0ED53-9C8A-4859-91C1-A5DBA788C7C3}">
      <dsp:nvSpPr>
        <dsp:cNvPr id="0" name=""/>
        <dsp:cNvSpPr/>
      </dsp:nvSpPr>
      <dsp:spPr>
        <a:xfrm rot="10800000">
          <a:off x="0" y="777455"/>
          <a:ext cx="3066389" cy="783366"/>
        </a:xfrm>
        <a:prstGeom prst="upArrowCallout">
          <a:avLst/>
        </a:prstGeom>
        <a:solidFill>
          <a:srgbClr val="CC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pt-BR" sz="1800" kern="1200" dirty="0"/>
            <a:t>Processamento</a:t>
          </a:r>
        </a:p>
      </dsp:txBody>
      <dsp:txXfrm rot="10800000">
        <a:off x="0" y="777455"/>
        <a:ext cx="3066389" cy="509008"/>
      </dsp:txXfrm>
    </dsp:sp>
    <dsp:sp modelId="{A5E5E24D-7ACC-4B02-8995-2BF07B0811F8}">
      <dsp:nvSpPr>
        <dsp:cNvPr id="0" name=""/>
        <dsp:cNvSpPr/>
      </dsp:nvSpPr>
      <dsp:spPr>
        <a:xfrm rot="10800000">
          <a:off x="0" y="0"/>
          <a:ext cx="3066389" cy="783366"/>
        </a:xfrm>
        <a:prstGeom prst="upArrowCallout">
          <a:avLst/>
        </a:prstGeom>
        <a:solidFill>
          <a:srgbClr val="CC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pt-BR" sz="1800" kern="1200" dirty="0"/>
            <a:t>Entrada</a:t>
          </a:r>
        </a:p>
      </dsp:txBody>
      <dsp:txXfrm rot="10800000">
        <a:off x="0" y="0"/>
        <a:ext cx="3066389" cy="50900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E4A9C3-DA87-4761-94AC-D09A70DF0E5B}">
      <dsp:nvSpPr>
        <dsp:cNvPr id="0" name=""/>
        <dsp:cNvSpPr/>
      </dsp:nvSpPr>
      <dsp:spPr>
        <a:xfrm>
          <a:off x="805736" y="548166"/>
          <a:ext cx="3661679" cy="3661679"/>
        </a:xfrm>
        <a:prstGeom prst="blockArc">
          <a:avLst>
            <a:gd name="adj1" fmla="val 10800000"/>
            <a:gd name="adj2" fmla="val 16200000"/>
            <a:gd name="adj3" fmla="val 4642"/>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7C1C539-FEDF-4F28-9418-89B22306A492}">
      <dsp:nvSpPr>
        <dsp:cNvPr id="0" name=""/>
        <dsp:cNvSpPr/>
      </dsp:nvSpPr>
      <dsp:spPr>
        <a:xfrm>
          <a:off x="805736" y="548166"/>
          <a:ext cx="3661679" cy="3661679"/>
        </a:xfrm>
        <a:prstGeom prst="blockArc">
          <a:avLst>
            <a:gd name="adj1" fmla="val 5400000"/>
            <a:gd name="adj2" fmla="val 10800000"/>
            <a:gd name="adj3" fmla="val 4642"/>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11FD7F3-D177-4AD3-BA39-44C665DC59F7}">
      <dsp:nvSpPr>
        <dsp:cNvPr id="0" name=""/>
        <dsp:cNvSpPr/>
      </dsp:nvSpPr>
      <dsp:spPr>
        <a:xfrm>
          <a:off x="805736" y="548166"/>
          <a:ext cx="3661679" cy="3661679"/>
        </a:xfrm>
        <a:prstGeom prst="blockArc">
          <a:avLst>
            <a:gd name="adj1" fmla="val 0"/>
            <a:gd name="adj2" fmla="val 5400000"/>
            <a:gd name="adj3" fmla="val 4642"/>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99FCFE8-2481-4962-952C-500716469605}">
      <dsp:nvSpPr>
        <dsp:cNvPr id="0" name=""/>
        <dsp:cNvSpPr/>
      </dsp:nvSpPr>
      <dsp:spPr>
        <a:xfrm>
          <a:off x="805736" y="548166"/>
          <a:ext cx="3661679" cy="3661679"/>
        </a:xfrm>
        <a:prstGeom prst="blockArc">
          <a:avLst>
            <a:gd name="adj1" fmla="val 16200000"/>
            <a:gd name="adj2" fmla="val 0"/>
            <a:gd name="adj3" fmla="val 4642"/>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EA46667-6353-4159-B8D7-2D7CF4590D99}">
      <dsp:nvSpPr>
        <dsp:cNvPr id="0" name=""/>
        <dsp:cNvSpPr/>
      </dsp:nvSpPr>
      <dsp:spPr>
        <a:xfrm>
          <a:off x="1724552" y="1588654"/>
          <a:ext cx="1824047" cy="1580703"/>
        </a:xfrm>
        <a:prstGeom prst="ellipse">
          <a:avLst/>
        </a:prstGeom>
        <a:solidFill>
          <a:srgbClr val="E67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pt-BR" sz="1400" b="1" kern="1200" dirty="0"/>
            <a:t>Construção do PROMPT</a:t>
          </a:r>
        </a:p>
      </dsp:txBody>
      <dsp:txXfrm>
        <a:off x="1991677" y="1820143"/>
        <a:ext cx="1289797" cy="1117725"/>
      </dsp:txXfrm>
    </dsp:sp>
    <dsp:sp modelId="{538A823C-A565-44C5-951B-E6B96AD71438}">
      <dsp:nvSpPr>
        <dsp:cNvPr id="0" name=""/>
        <dsp:cNvSpPr/>
      </dsp:nvSpPr>
      <dsp:spPr>
        <a:xfrm>
          <a:off x="1910805" y="468"/>
          <a:ext cx="1451542" cy="1180384"/>
        </a:xfrm>
        <a:prstGeom prst="ellipse">
          <a:avLst/>
        </a:prstGeom>
        <a:solidFill>
          <a:srgbClr val="00005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pt-BR" sz="1200" b="1" i="0" kern="1200" dirty="0"/>
            <a:t>Instrução</a:t>
          </a:r>
          <a:endParaRPr lang="pt-BR" sz="1200" kern="1200" dirty="0"/>
        </a:p>
      </dsp:txBody>
      <dsp:txXfrm>
        <a:off x="2123378" y="173331"/>
        <a:ext cx="1026396" cy="834658"/>
      </dsp:txXfrm>
    </dsp:sp>
    <dsp:sp modelId="{3D109548-E4EE-43BF-A462-B6B88452C08F}">
      <dsp:nvSpPr>
        <dsp:cNvPr id="0" name=""/>
        <dsp:cNvSpPr/>
      </dsp:nvSpPr>
      <dsp:spPr>
        <a:xfrm>
          <a:off x="3726235" y="1788814"/>
          <a:ext cx="1397374" cy="1180384"/>
        </a:xfrm>
        <a:prstGeom prst="ellipse">
          <a:avLst/>
        </a:prstGeom>
        <a:solidFill>
          <a:srgbClr val="00005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pt-BR" sz="1200" b="1" i="0" kern="1200" dirty="0"/>
            <a:t>Contexto</a:t>
          </a:r>
          <a:endParaRPr lang="pt-BR" sz="1200" kern="1200" dirty="0"/>
        </a:p>
      </dsp:txBody>
      <dsp:txXfrm>
        <a:off x="3930876" y="1961677"/>
        <a:ext cx="988092" cy="834658"/>
      </dsp:txXfrm>
    </dsp:sp>
    <dsp:sp modelId="{CF48E5EC-644B-4C00-9C89-43547ED14071}">
      <dsp:nvSpPr>
        <dsp:cNvPr id="0" name=""/>
        <dsp:cNvSpPr/>
      </dsp:nvSpPr>
      <dsp:spPr>
        <a:xfrm>
          <a:off x="1930140" y="3577160"/>
          <a:ext cx="1412872" cy="1180384"/>
        </a:xfrm>
        <a:prstGeom prst="ellipse">
          <a:avLst/>
        </a:prstGeom>
        <a:solidFill>
          <a:srgbClr val="00005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pt-BR" sz="1200" b="1" i="0" kern="1200" dirty="0"/>
            <a:t>Dados de entrada</a:t>
          </a:r>
          <a:endParaRPr lang="pt-BR" sz="1200" kern="1200" dirty="0"/>
        </a:p>
      </dsp:txBody>
      <dsp:txXfrm>
        <a:off x="2137050" y="3750023"/>
        <a:ext cx="999052" cy="834658"/>
      </dsp:txXfrm>
    </dsp:sp>
    <dsp:sp modelId="{36943278-51A8-4D9F-9BF4-BA7E18F97764}">
      <dsp:nvSpPr>
        <dsp:cNvPr id="0" name=""/>
        <dsp:cNvSpPr/>
      </dsp:nvSpPr>
      <dsp:spPr>
        <a:xfrm>
          <a:off x="156920" y="1788814"/>
          <a:ext cx="1382619" cy="1180384"/>
        </a:xfrm>
        <a:prstGeom prst="ellipse">
          <a:avLst/>
        </a:prstGeom>
        <a:solidFill>
          <a:srgbClr val="00005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pt-BR" sz="1200" b="1" i="0" kern="1200" dirty="0"/>
            <a:t>Indicador de saída</a:t>
          </a:r>
          <a:endParaRPr lang="pt-BR" sz="1200" kern="1200" dirty="0"/>
        </a:p>
      </dsp:txBody>
      <dsp:txXfrm>
        <a:off x="359400" y="1961677"/>
        <a:ext cx="977659" cy="83465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20F377-C852-468A-AD88-81B218750ADE}">
      <dsp:nvSpPr>
        <dsp:cNvPr id="0" name=""/>
        <dsp:cNvSpPr/>
      </dsp:nvSpPr>
      <dsp:spPr>
        <a:xfrm rot="5400000">
          <a:off x="-179254" y="186387"/>
          <a:ext cx="1195030" cy="836521"/>
        </a:xfrm>
        <a:prstGeom prst="chevron">
          <a:avLst/>
        </a:prstGeom>
        <a:solidFill>
          <a:srgbClr val="00204F"/>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pt-BR" sz="1300" b="1" kern="1200" dirty="0"/>
            <a:t>Instrução</a:t>
          </a:r>
        </a:p>
      </dsp:txBody>
      <dsp:txXfrm rot="-5400000">
        <a:off x="1" y="425394"/>
        <a:ext cx="836521" cy="358509"/>
      </dsp:txXfrm>
    </dsp:sp>
    <dsp:sp modelId="{3CE555F1-91A0-498F-8E0C-4EBD5A3B39C9}">
      <dsp:nvSpPr>
        <dsp:cNvPr id="0" name=""/>
        <dsp:cNvSpPr/>
      </dsp:nvSpPr>
      <dsp:spPr>
        <a:xfrm rot="5400000">
          <a:off x="3469504" y="-2625849"/>
          <a:ext cx="776770" cy="6042735"/>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pt-BR" sz="1200" b="1" kern="1200" dirty="0"/>
            <a:t>Persona: Servidor da Prefeitura Municipal de XXXX, expert em licitações e contratos.</a:t>
          </a:r>
        </a:p>
        <a:p>
          <a:pPr marL="114300" lvl="1" indent="-114300" algn="l" defTabSz="533400">
            <a:lnSpc>
              <a:spcPct val="90000"/>
            </a:lnSpc>
            <a:spcBef>
              <a:spcPct val="0"/>
            </a:spcBef>
            <a:spcAft>
              <a:spcPct val="15000"/>
            </a:spcAft>
            <a:buChar char="•"/>
          </a:pPr>
          <a:r>
            <a:rPr lang="pt-BR" sz="1200" b="1" kern="1200" dirty="0"/>
            <a:t>Aborde o problema passo a passo (detalhista).</a:t>
          </a:r>
        </a:p>
        <a:p>
          <a:pPr marL="114300" lvl="1" indent="-114300" algn="l" defTabSz="533400">
            <a:lnSpc>
              <a:spcPct val="90000"/>
            </a:lnSpc>
            <a:spcBef>
              <a:spcPct val="0"/>
            </a:spcBef>
            <a:spcAft>
              <a:spcPct val="15000"/>
            </a:spcAft>
            <a:buChar char="•"/>
          </a:pPr>
          <a:r>
            <a:rPr lang="pt-BR" sz="1200" b="1" kern="1200" dirty="0"/>
            <a:t>Seja direto e específico.</a:t>
          </a:r>
        </a:p>
      </dsp:txBody>
      <dsp:txXfrm rot="-5400000">
        <a:off x="836522" y="45052"/>
        <a:ext cx="6004816" cy="700932"/>
      </dsp:txXfrm>
    </dsp:sp>
    <dsp:sp modelId="{1D6842AE-FA8E-48DF-8544-60A4B6BB2550}">
      <dsp:nvSpPr>
        <dsp:cNvPr id="0" name=""/>
        <dsp:cNvSpPr/>
      </dsp:nvSpPr>
      <dsp:spPr>
        <a:xfrm rot="5400000">
          <a:off x="-179254" y="1366928"/>
          <a:ext cx="1195030" cy="836521"/>
        </a:xfrm>
        <a:prstGeom prst="chevron">
          <a:avLst/>
        </a:prstGeom>
        <a:solidFill>
          <a:srgbClr val="00204F"/>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pt-BR" sz="1300" b="1" kern="1200" dirty="0"/>
            <a:t>Contexto</a:t>
          </a:r>
        </a:p>
      </dsp:txBody>
      <dsp:txXfrm rot="-5400000">
        <a:off x="1" y="1605935"/>
        <a:ext cx="836521" cy="358509"/>
      </dsp:txXfrm>
    </dsp:sp>
    <dsp:sp modelId="{B6165E7F-AFAA-45D6-94E5-DFFFED744E51}">
      <dsp:nvSpPr>
        <dsp:cNvPr id="0" name=""/>
        <dsp:cNvSpPr/>
      </dsp:nvSpPr>
      <dsp:spPr>
        <a:xfrm rot="5400000">
          <a:off x="3341581" y="-1445308"/>
          <a:ext cx="1032614" cy="6042735"/>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pt-BR" sz="1200" b="1" kern="1200" dirty="0"/>
            <a:t>Elaboração dos artefatos da fase preparatória de licitações e contratos – Lei 14.133/2021.</a:t>
          </a:r>
        </a:p>
        <a:p>
          <a:pPr marL="114300" lvl="1" indent="-114300" algn="l" defTabSz="533400">
            <a:lnSpc>
              <a:spcPct val="90000"/>
            </a:lnSpc>
            <a:spcBef>
              <a:spcPct val="0"/>
            </a:spcBef>
            <a:spcAft>
              <a:spcPct val="15000"/>
            </a:spcAft>
            <a:buChar char="•"/>
          </a:pPr>
          <a:r>
            <a:rPr lang="pt-BR" sz="1200" b="1" kern="1200" dirty="0"/>
            <a:t>Qual órgão e unidade (público alvo).</a:t>
          </a:r>
        </a:p>
        <a:p>
          <a:pPr marL="114300" lvl="1" indent="-114300" algn="l" defTabSz="533400">
            <a:lnSpc>
              <a:spcPct val="90000"/>
            </a:lnSpc>
            <a:spcBef>
              <a:spcPct val="0"/>
            </a:spcBef>
            <a:spcAft>
              <a:spcPct val="15000"/>
            </a:spcAft>
            <a:buChar char="•"/>
          </a:pPr>
          <a:r>
            <a:rPr lang="pt-BR" sz="1200" b="1" kern="1200" dirty="0"/>
            <a:t>Atender sempre aos interesses públicos.</a:t>
          </a:r>
        </a:p>
        <a:p>
          <a:pPr marL="114300" lvl="1" indent="-114300" algn="l" defTabSz="533400">
            <a:lnSpc>
              <a:spcPct val="90000"/>
            </a:lnSpc>
            <a:spcBef>
              <a:spcPct val="0"/>
            </a:spcBef>
            <a:spcAft>
              <a:spcPct val="15000"/>
            </a:spcAft>
            <a:buChar char="•"/>
          </a:pPr>
          <a:r>
            <a:rPr lang="pt-BR" sz="1200" b="1" kern="1200" dirty="0"/>
            <a:t>Explique o cenário geral.</a:t>
          </a:r>
        </a:p>
      </dsp:txBody>
      <dsp:txXfrm rot="-5400000">
        <a:off x="836521" y="1110160"/>
        <a:ext cx="5992327" cy="931798"/>
      </dsp:txXfrm>
    </dsp:sp>
    <dsp:sp modelId="{E5F1081B-070E-4A5E-9C5A-0E5B7B0ADF9D}">
      <dsp:nvSpPr>
        <dsp:cNvPr id="0" name=""/>
        <dsp:cNvSpPr/>
      </dsp:nvSpPr>
      <dsp:spPr>
        <a:xfrm rot="5400000">
          <a:off x="-179254" y="2419547"/>
          <a:ext cx="1195030" cy="836521"/>
        </a:xfrm>
        <a:prstGeom prst="chevron">
          <a:avLst/>
        </a:prstGeom>
        <a:solidFill>
          <a:srgbClr val="00204F"/>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pt-BR" sz="1300" b="1" kern="1200" dirty="0"/>
            <a:t>Dados de Entrada</a:t>
          </a:r>
        </a:p>
      </dsp:txBody>
      <dsp:txXfrm rot="-5400000">
        <a:off x="1" y="2658554"/>
        <a:ext cx="836521" cy="358509"/>
      </dsp:txXfrm>
    </dsp:sp>
    <dsp:sp modelId="{160570A1-E87E-469A-B184-6281AA682823}">
      <dsp:nvSpPr>
        <dsp:cNvPr id="0" name=""/>
        <dsp:cNvSpPr/>
      </dsp:nvSpPr>
      <dsp:spPr>
        <a:xfrm rot="5400000">
          <a:off x="3469504" y="-392690"/>
          <a:ext cx="776770" cy="6042735"/>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pt-BR" sz="1200" b="1" kern="1200" dirty="0"/>
            <a:t>Forneça detalhes relevantes (localidade, normas específicas...).</a:t>
          </a:r>
        </a:p>
        <a:p>
          <a:pPr marL="114300" lvl="1" indent="-114300" algn="l" defTabSz="533400">
            <a:lnSpc>
              <a:spcPct val="90000"/>
            </a:lnSpc>
            <a:spcBef>
              <a:spcPct val="0"/>
            </a:spcBef>
            <a:spcAft>
              <a:spcPct val="15000"/>
            </a:spcAft>
            <a:buChar char="•"/>
          </a:pPr>
          <a:r>
            <a:rPr lang="pt-BR" sz="1200" b="1" kern="1200" dirty="0"/>
            <a:t>Dê modelos, referências, ...</a:t>
          </a:r>
        </a:p>
        <a:p>
          <a:pPr marL="114300" lvl="1" indent="-114300" algn="l" defTabSz="533400">
            <a:lnSpc>
              <a:spcPct val="90000"/>
            </a:lnSpc>
            <a:spcBef>
              <a:spcPct val="0"/>
            </a:spcBef>
            <a:spcAft>
              <a:spcPct val="15000"/>
            </a:spcAft>
            <a:buChar char="•"/>
          </a:pPr>
          <a:r>
            <a:rPr lang="pt-BR" sz="1200" b="1" kern="1200" dirty="0"/>
            <a:t>Limite o escopo da resposta (filtros).</a:t>
          </a:r>
        </a:p>
      </dsp:txBody>
      <dsp:txXfrm rot="-5400000">
        <a:off x="836522" y="2278211"/>
        <a:ext cx="6004816" cy="700932"/>
      </dsp:txXfrm>
    </dsp:sp>
    <dsp:sp modelId="{39ED7C06-E002-40BB-A1E1-87E7786A991E}">
      <dsp:nvSpPr>
        <dsp:cNvPr id="0" name=""/>
        <dsp:cNvSpPr/>
      </dsp:nvSpPr>
      <dsp:spPr>
        <a:xfrm rot="5400000">
          <a:off x="-179254" y="3472165"/>
          <a:ext cx="1195030" cy="836521"/>
        </a:xfrm>
        <a:prstGeom prst="chevron">
          <a:avLst/>
        </a:prstGeom>
        <a:solidFill>
          <a:srgbClr val="00204F"/>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pt-BR" sz="1300" b="1" kern="1200" dirty="0"/>
            <a:t>Indicador de Saída</a:t>
          </a:r>
        </a:p>
      </dsp:txBody>
      <dsp:txXfrm rot="-5400000">
        <a:off x="1" y="3711172"/>
        <a:ext cx="836521" cy="358509"/>
      </dsp:txXfrm>
    </dsp:sp>
    <dsp:sp modelId="{0015BEFB-7E61-4B70-84CD-3FB4F9CFC112}">
      <dsp:nvSpPr>
        <dsp:cNvPr id="0" name=""/>
        <dsp:cNvSpPr/>
      </dsp:nvSpPr>
      <dsp:spPr>
        <a:xfrm rot="5400000">
          <a:off x="3469504" y="659928"/>
          <a:ext cx="776770" cy="6042735"/>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pt-BR" sz="1200" b="1" kern="1200" dirty="0"/>
            <a:t>Especifique o formato (tabela, texto corrido, tópicos...).</a:t>
          </a:r>
        </a:p>
        <a:p>
          <a:pPr marL="114300" lvl="1" indent="-114300" algn="l" defTabSz="533400">
            <a:lnSpc>
              <a:spcPct val="90000"/>
            </a:lnSpc>
            <a:spcBef>
              <a:spcPct val="0"/>
            </a:spcBef>
            <a:spcAft>
              <a:spcPct val="15000"/>
            </a:spcAft>
            <a:buChar char="•"/>
          </a:pPr>
          <a:r>
            <a:rPr lang="pt-BR" sz="1200" b="1" kern="1200" dirty="0"/>
            <a:t>Defina tom e estilo (formal, técnico, argumentativo).</a:t>
          </a:r>
        </a:p>
        <a:p>
          <a:pPr marL="114300" lvl="1" indent="-114300" algn="l" defTabSz="533400">
            <a:lnSpc>
              <a:spcPct val="90000"/>
            </a:lnSpc>
            <a:spcBef>
              <a:spcPct val="0"/>
            </a:spcBef>
            <a:spcAft>
              <a:spcPct val="15000"/>
            </a:spcAft>
            <a:buChar char="•"/>
          </a:pPr>
          <a:r>
            <a:rPr lang="pt-BR" sz="1200" b="1" kern="1200" dirty="0"/>
            <a:t>Nível de detalhamento.</a:t>
          </a:r>
        </a:p>
        <a:p>
          <a:pPr marL="114300" lvl="1" indent="-114300" algn="l" defTabSz="533400">
            <a:lnSpc>
              <a:spcPct val="90000"/>
            </a:lnSpc>
            <a:spcBef>
              <a:spcPct val="0"/>
            </a:spcBef>
            <a:spcAft>
              <a:spcPct val="15000"/>
            </a:spcAft>
            <a:buChar char="•"/>
          </a:pPr>
          <a:r>
            <a:rPr lang="pt-BR" sz="1200" b="1" kern="1200" dirty="0"/>
            <a:t>Peça que revise ou refine a resposta.</a:t>
          </a:r>
        </a:p>
      </dsp:txBody>
      <dsp:txXfrm rot="-5400000">
        <a:off x="836522" y="3330830"/>
        <a:ext cx="6004816" cy="70093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1E6C4B-1DC5-4BBF-A35B-01A4454560E2}">
      <dsp:nvSpPr>
        <dsp:cNvPr id="0" name=""/>
        <dsp:cNvSpPr/>
      </dsp:nvSpPr>
      <dsp:spPr>
        <a:xfrm>
          <a:off x="1248629" y="-136090"/>
          <a:ext cx="4989253" cy="4989253"/>
        </a:xfrm>
        <a:prstGeom prst="circularArrow">
          <a:avLst>
            <a:gd name="adj1" fmla="val 5544"/>
            <a:gd name="adj2" fmla="val 330680"/>
            <a:gd name="adj3" fmla="val 14903559"/>
            <a:gd name="adj4" fmla="val 16731115"/>
            <a:gd name="adj5" fmla="val 575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39C03D-E273-413A-BFF0-367C71E34102}">
      <dsp:nvSpPr>
        <dsp:cNvPr id="0" name=""/>
        <dsp:cNvSpPr/>
      </dsp:nvSpPr>
      <dsp:spPr>
        <a:xfrm>
          <a:off x="3183734" y="-78810"/>
          <a:ext cx="1119043" cy="593079"/>
        </a:xfrm>
        <a:prstGeom prst="roundRect">
          <a:avLst/>
        </a:prstGeom>
        <a:solidFill>
          <a:srgbClr val="00005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pt-BR" sz="1100" b="0" u="none" kern="1200" dirty="0"/>
            <a:t>Descrição da necessidade</a:t>
          </a:r>
        </a:p>
      </dsp:txBody>
      <dsp:txXfrm>
        <a:off x="3212686" y="-49858"/>
        <a:ext cx="1061139" cy="535175"/>
      </dsp:txXfrm>
    </dsp:sp>
    <dsp:sp modelId="{D7C160FB-C097-4858-A083-C2710320A2F0}">
      <dsp:nvSpPr>
        <dsp:cNvPr id="0" name=""/>
        <dsp:cNvSpPr/>
      </dsp:nvSpPr>
      <dsp:spPr>
        <a:xfrm>
          <a:off x="4292875" y="145337"/>
          <a:ext cx="1119043" cy="593079"/>
        </a:xfrm>
        <a:prstGeom prst="roundRect">
          <a:avLst/>
        </a:prstGeom>
        <a:solidFill>
          <a:srgbClr val="00005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pt-BR" sz="1100" b="0" kern="1200" dirty="0"/>
            <a:t>Previsão PCA</a:t>
          </a:r>
          <a:endParaRPr lang="pt-BR" sz="1100" b="0" u="sng" kern="1200" dirty="0"/>
        </a:p>
      </dsp:txBody>
      <dsp:txXfrm>
        <a:off x="4321827" y="174289"/>
        <a:ext cx="1061139" cy="535175"/>
      </dsp:txXfrm>
    </dsp:sp>
    <dsp:sp modelId="{067FF229-AF16-4E68-A77A-75B0167885B6}">
      <dsp:nvSpPr>
        <dsp:cNvPr id="0" name=""/>
        <dsp:cNvSpPr/>
      </dsp:nvSpPr>
      <dsp:spPr>
        <a:xfrm>
          <a:off x="4847169" y="722257"/>
          <a:ext cx="1119043" cy="593079"/>
        </a:xfrm>
        <a:prstGeom prst="roundRect">
          <a:avLst/>
        </a:prstGeom>
        <a:solidFill>
          <a:srgbClr val="00005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pt-BR" sz="1100" b="0" kern="1200" dirty="0"/>
            <a:t>Requisitos</a:t>
          </a:r>
        </a:p>
      </dsp:txBody>
      <dsp:txXfrm>
        <a:off x="4876121" y="751209"/>
        <a:ext cx="1061139" cy="535175"/>
      </dsp:txXfrm>
    </dsp:sp>
    <dsp:sp modelId="{BFB663AE-AD71-494B-8423-331927015696}">
      <dsp:nvSpPr>
        <dsp:cNvPr id="0" name=""/>
        <dsp:cNvSpPr/>
      </dsp:nvSpPr>
      <dsp:spPr>
        <a:xfrm>
          <a:off x="5258004" y="1575363"/>
          <a:ext cx="1119043" cy="593079"/>
        </a:xfrm>
        <a:prstGeom prst="roundRect">
          <a:avLst/>
        </a:prstGeom>
        <a:solidFill>
          <a:srgbClr val="00005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pt-BR" sz="1100" b="0" kern="1200" dirty="0"/>
            <a:t>Levantamento de Mercado</a:t>
          </a:r>
        </a:p>
      </dsp:txBody>
      <dsp:txXfrm>
        <a:off x="5286956" y="1604315"/>
        <a:ext cx="1061139" cy="535175"/>
      </dsp:txXfrm>
    </dsp:sp>
    <dsp:sp modelId="{DDEFEC2B-4081-4DD4-82C0-FFE8AD9E3BB6}">
      <dsp:nvSpPr>
        <dsp:cNvPr id="0" name=""/>
        <dsp:cNvSpPr/>
      </dsp:nvSpPr>
      <dsp:spPr>
        <a:xfrm>
          <a:off x="5258004" y="2522240"/>
          <a:ext cx="1119043" cy="593079"/>
        </a:xfrm>
        <a:prstGeom prst="roundRect">
          <a:avLst/>
        </a:prstGeom>
        <a:solidFill>
          <a:srgbClr val="00005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pt-BR" sz="1100" b="0" u="none" kern="1200" dirty="0"/>
            <a:t>Estimativas de Quantidades</a:t>
          </a:r>
        </a:p>
      </dsp:txBody>
      <dsp:txXfrm>
        <a:off x="5286956" y="2551192"/>
        <a:ext cx="1061139" cy="535175"/>
      </dsp:txXfrm>
    </dsp:sp>
    <dsp:sp modelId="{84584DF9-8789-4D30-8ED2-2F955F5DEF2B}">
      <dsp:nvSpPr>
        <dsp:cNvPr id="0" name=""/>
        <dsp:cNvSpPr/>
      </dsp:nvSpPr>
      <dsp:spPr>
        <a:xfrm>
          <a:off x="4847169" y="3375347"/>
          <a:ext cx="1119043" cy="593079"/>
        </a:xfrm>
        <a:prstGeom prst="roundRect">
          <a:avLst/>
        </a:prstGeom>
        <a:solidFill>
          <a:srgbClr val="00005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pt-BR" sz="1100" b="0" u="sng" kern="1200" dirty="0"/>
            <a:t>Estimativas de valores</a:t>
          </a:r>
        </a:p>
      </dsp:txBody>
      <dsp:txXfrm>
        <a:off x="4876121" y="3404299"/>
        <a:ext cx="1061139" cy="535175"/>
      </dsp:txXfrm>
    </dsp:sp>
    <dsp:sp modelId="{FCCBE8F0-6FA8-4998-8BA0-D225A03D6621}">
      <dsp:nvSpPr>
        <dsp:cNvPr id="0" name=""/>
        <dsp:cNvSpPr/>
      </dsp:nvSpPr>
      <dsp:spPr>
        <a:xfrm>
          <a:off x="4106871" y="3965715"/>
          <a:ext cx="1119043" cy="593079"/>
        </a:xfrm>
        <a:prstGeom prst="roundRect">
          <a:avLst/>
        </a:prstGeom>
        <a:solidFill>
          <a:srgbClr val="00005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pt-BR" sz="1100" b="0" kern="1200" dirty="0"/>
            <a:t>Solução como um Todo</a:t>
          </a:r>
          <a:endParaRPr lang="pt-BR" sz="1100" b="0" u="sng" kern="1200" dirty="0"/>
        </a:p>
      </dsp:txBody>
      <dsp:txXfrm>
        <a:off x="4135823" y="3994667"/>
        <a:ext cx="1061139" cy="535175"/>
      </dsp:txXfrm>
    </dsp:sp>
    <dsp:sp modelId="{C03BFB28-EB95-4C29-963D-95B78793C0D6}">
      <dsp:nvSpPr>
        <dsp:cNvPr id="0" name=""/>
        <dsp:cNvSpPr/>
      </dsp:nvSpPr>
      <dsp:spPr>
        <a:xfrm>
          <a:off x="2920230" y="4160399"/>
          <a:ext cx="1119043" cy="593079"/>
        </a:xfrm>
        <a:prstGeom prst="roundRect">
          <a:avLst/>
        </a:prstGeom>
        <a:solidFill>
          <a:srgbClr val="00005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pt-BR" sz="1100" b="0" u="none" kern="1200" dirty="0"/>
            <a:t>Parcelamento</a:t>
          </a:r>
        </a:p>
      </dsp:txBody>
      <dsp:txXfrm>
        <a:off x="2949182" y="4189351"/>
        <a:ext cx="1061139" cy="535175"/>
      </dsp:txXfrm>
    </dsp:sp>
    <dsp:sp modelId="{51C1DBBA-C7B3-4CFB-A880-311AB06674C5}">
      <dsp:nvSpPr>
        <dsp:cNvPr id="0" name=""/>
        <dsp:cNvSpPr/>
      </dsp:nvSpPr>
      <dsp:spPr>
        <a:xfrm>
          <a:off x="1818370" y="3740967"/>
          <a:ext cx="1119043" cy="593079"/>
        </a:xfrm>
        <a:prstGeom prst="roundRect">
          <a:avLst/>
        </a:prstGeom>
        <a:solidFill>
          <a:srgbClr val="00005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pt-BR" sz="1100" b="0" kern="1200" dirty="0"/>
            <a:t>Resultados Pretendidos</a:t>
          </a:r>
          <a:endParaRPr lang="pt-BR" sz="1100" b="0" u="sng" kern="1200" dirty="0"/>
        </a:p>
      </dsp:txBody>
      <dsp:txXfrm>
        <a:off x="1847322" y="3769919"/>
        <a:ext cx="1061139" cy="535175"/>
      </dsp:txXfrm>
    </dsp:sp>
    <dsp:sp modelId="{9E306326-4222-466A-BC3F-D5F09A2F56D2}">
      <dsp:nvSpPr>
        <dsp:cNvPr id="0" name=""/>
        <dsp:cNvSpPr/>
      </dsp:nvSpPr>
      <dsp:spPr>
        <a:xfrm>
          <a:off x="1194802" y="3034344"/>
          <a:ext cx="1119043" cy="593079"/>
        </a:xfrm>
        <a:prstGeom prst="roundRect">
          <a:avLst/>
        </a:prstGeom>
        <a:solidFill>
          <a:srgbClr val="00005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pt-BR" sz="1100" b="0" kern="1200" dirty="0"/>
            <a:t>Providências Administrativas</a:t>
          </a:r>
        </a:p>
      </dsp:txBody>
      <dsp:txXfrm>
        <a:off x="1223754" y="3063296"/>
        <a:ext cx="1061139" cy="535175"/>
      </dsp:txXfrm>
    </dsp:sp>
    <dsp:sp modelId="{A7B36021-E442-425D-829A-3BBCA27297FE}">
      <dsp:nvSpPr>
        <dsp:cNvPr id="0" name=""/>
        <dsp:cNvSpPr/>
      </dsp:nvSpPr>
      <dsp:spPr>
        <a:xfrm>
          <a:off x="876826" y="2350955"/>
          <a:ext cx="1289822" cy="593079"/>
        </a:xfrm>
        <a:prstGeom prst="roundRect">
          <a:avLst/>
        </a:prstGeom>
        <a:solidFill>
          <a:srgbClr val="00005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pt-BR" sz="1100" b="0" kern="1200" dirty="0"/>
            <a:t>Correlatas e Interdependentes</a:t>
          </a:r>
        </a:p>
      </dsp:txBody>
      <dsp:txXfrm>
        <a:off x="905778" y="2379907"/>
        <a:ext cx="1231918" cy="535175"/>
      </dsp:txXfrm>
    </dsp:sp>
    <dsp:sp modelId="{EFC404B8-EAD2-47B0-9922-33F568331B25}">
      <dsp:nvSpPr>
        <dsp:cNvPr id="0" name=""/>
        <dsp:cNvSpPr/>
      </dsp:nvSpPr>
      <dsp:spPr>
        <a:xfrm>
          <a:off x="1077814" y="1575363"/>
          <a:ext cx="1182344" cy="593079"/>
        </a:xfrm>
        <a:prstGeom prst="roundRect">
          <a:avLst/>
        </a:prstGeom>
        <a:solidFill>
          <a:srgbClr val="00005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pt-BR" sz="1100" b="0" kern="1200" dirty="0"/>
            <a:t>Impactos Socioambientais</a:t>
          </a:r>
        </a:p>
      </dsp:txBody>
      <dsp:txXfrm>
        <a:off x="1106766" y="1604315"/>
        <a:ext cx="1124440" cy="535175"/>
      </dsp:txXfrm>
    </dsp:sp>
    <dsp:sp modelId="{9804AF23-27ED-4F59-A94F-D2CFC05CEFF2}">
      <dsp:nvSpPr>
        <dsp:cNvPr id="0" name=""/>
        <dsp:cNvSpPr/>
      </dsp:nvSpPr>
      <dsp:spPr>
        <a:xfrm>
          <a:off x="1349833" y="852492"/>
          <a:ext cx="1274014" cy="593079"/>
        </a:xfrm>
        <a:prstGeom prst="roundRect">
          <a:avLst/>
        </a:prstGeom>
        <a:solidFill>
          <a:srgbClr val="00005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pt-BR" sz="1100" b="0" kern="1200" dirty="0"/>
            <a:t>Informações complementares</a:t>
          </a:r>
        </a:p>
      </dsp:txBody>
      <dsp:txXfrm>
        <a:off x="1378785" y="881444"/>
        <a:ext cx="1216110" cy="535175"/>
      </dsp:txXfrm>
    </dsp:sp>
    <dsp:sp modelId="{9D1DA222-41F6-420C-A1E7-9E5272BCAFC0}">
      <dsp:nvSpPr>
        <dsp:cNvPr id="0" name=""/>
        <dsp:cNvSpPr/>
      </dsp:nvSpPr>
      <dsp:spPr>
        <a:xfrm>
          <a:off x="2097849" y="145337"/>
          <a:ext cx="1119043" cy="593079"/>
        </a:xfrm>
        <a:prstGeom prst="roundRect">
          <a:avLst/>
        </a:prstGeom>
        <a:solidFill>
          <a:srgbClr val="00005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pt-BR" sz="1100" b="0" u="none" kern="1200" dirty="0"/>
            <a:t>Manifestação Conclusiva</a:t>
          </a:r>
          <a:endParaRPr lang="pt-BR" sz="1200" b="0" u="none" kern="1200" dirty="0"/>
        </a:p>
      </dsp:txBody>
      <dsp:txXfrm>
        <a:off x="2126801" y="174289"/>
        <a:ext cx="1061139" cy="53517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E9FA93-F3A3-40EF-ACFA-CD20F0EC83E8}">
      <dsp:nvSpPr>
        <dsp:cNvPr id="0" name=""/>
        <dsp:cNvSpPr/>
      </dsp:nvSpPr>
      <dsp:spPr>
        <a:xfrm>
          <a:off x="0" y="239694"/>
          <a:ext cx="1408359" cy="962766"/>
        </a:xfrm>
        <a:prstGeom prst="roundRect">
          <a:avLst>
            <a:gd name="adj" fmla="val 10000"/>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t-BR" sz="1200" b="1" kern="1200" dirty="0"/>
            <a:t>Elabore o ETP, construindo por partes, elemento por elemento.</a:t>
          </a:r>
        </a:p>
      </dsp:txBody>
      <dsp:txXfrm>
        <a:off x="28198" y="267892"/>
        <a:ext cx="1351963" cy="906370"/>
      </dsp:txXfrm>
    </dsp:sp>
    <dsp:sp modelId="{0A8F9E99-C2A6-454A-9E38-E7C12DF4E475}">
      <dsp:nvSpPr>
        <dsp:cNvPr id="0" name=""/>
        <dsp:cNvSpPr/>
      </dsp:nvSpPr>
      <dsp:spPr>
        <a:xfrm rot="21441817">
          <a:off x="1506285" y="516053"/>
          <a:ext cx="236465" cy="325292"/>
        </a:xfrm>
        <a:prstGeom prst="rightArrow">
          <a:avLst>
            <a:gd name="adj1" fmla="val 60000"/>
            <a:gd name="adj2" fmla="val 50000"/>
          </a:avLst>
        </a:prstGeom>
        <a:solidFill>
          <a:schemeClr val="dk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pt-BR" sz="1400" kern="1200"/>
        </a:p>
      </dsp:txBody>
      <dsp:txXfrm>
        <a:off x="1506323" y="582743"/>
        <a:ext cx="165526" cy="195176"/>
      </dsp:txXfrm>
    </dsp:sp>
    <dsp:sp modelId="{C4631F8B-45C0-428E-B3DC-1603B3B5738F}">
      <dsp:nvSpPr>
        <dsp:cNvPr id="0" name=""/>
        <dsp:cNvSpPr/>
      </dsp:nvSpPr>
      <dsp:spPr>
        <a:xfrm>
          <a:off x="1854049" y="162938"/>
          <a:ext cx="2053487" cy="915829"/>
        </a:xfrm>
        <a:prstGeom prst="roundRect">
          <a:avLst>
            <a:gd name="adj" fmla="val 10000"/>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t-BR" sz="1200" b="1" kern="1200" dirty="0"/>
            <a:t>Faça contextualização dando continuidade a preparação do ETP aproveitando das informações do DFD.</a:t>
          </a:r>
        </a:p>
      </dsp:txBody>
      <dsp:txXfrm>
        <a:off x="1880873" y="189762"/>
        <a:ext cx="1999839" cy="862181"/>
      </dsp:txXfrm>
    </dsp:sp>
    <dsp:sp modelId="{CA34CF3D-57F5-4E99-8F9A-AB1314453319}">
      <dsp:nvSpPr>
        <dsp:cNvPr id="0" name=""/>
        <dsp:cNvSpPr/>
      </dsp:nvSpPr>
      <dsp:spPr>
        <a:xfrm rot="6024195">
          <a:off x="2547398" y="1116978"/>
          <a:ext cx="231178" cy="325292"/>
        </a:xfrm>
        <a:prstGeom prst="rightArrow">
          <a:avLst>
            <a:gd name="adj1" fmla="val 60000"/>
            <a:gd name="adj2" fmla="val 50000"/>
          </a:avLst>
        </a:prstGeom>
        <a:solidFill>
          <a:schemeClr val="dk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pt-BR" sz="1200" kern="1200"/>
        </a:p>
      </dsp:txBody>
      <dsp:txXfrm rot="-5400000">
        <a:off x="2571661" y="1164605"/>
        <a:ext cx="195176" cy="161825"/>
      </dsp:txXfrm>
    </dsp:sp>
    <dsp:sp modelId="{C512DE00-CE7A-4F38-99C6-DCEC097F6CAD}">
      <dsp:nvSpPr>
        <dsp:cNvPr id="0" name=""/>
        <dsp:cNvSpPr/>
      </dsp:nvSpPr>
      <dsp:spPr>
        <a:xfrm>
          <a:off x="371908" y="1492905"/>
          <a:ext cx="3444519" cy="3014336"/>
        </a:xfrm>
        <a:prstGeom prst="roundRect">
          <a:avLst>
            <a:gd name="adj" fmla="val 10000"/>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pt-BR" sz="1600" b="1" kern="1200" dirty="0">
              <a:solidFill>
                <a:srgbClr val="000000"/>
              </a:solidFill>
              <a:latin typeface="Aptos" panose="020B0004020202020204" pitchFamily="34" charset="0"/>
              <a:ea typeface="Aptos" panose="020B0004020202020204" pitchFamily="34" charset="0"/>
              <a:cs typeface="Arial" panose="020B0604020202020204" pitchFamily="34" charset="0"/>
            </a:rPr>
            <a:t>Prompt 01: </a:t>
          </a:r>
          <a:r>
            <a:rPr lang="pt-BR" sz="1400" b="0" kern="1200" dirty="0">
              <a:solidFill>
                <a:srgbClr val="000000"/>
              </a:solidFill>
              <a:latin typeface="Aptos" panose="020B0004020202020204" pitchFamily="34" charset="0"/>
              <a:ea typeface="Aptos" panose="020B0004020202020204" pitchFamily="34" charset="0"/>
              <a:cs typeface="Arial" panose="020B0604020202020204" pitchFamily="34" charset="0"/>
            </a:rPr>
            <a:t>Elabore uma justificativa detalhada para a necessidade de resolução do problema XXXX, destacando o problema atual, o público impactado, os aspectos negativos da situação, e os benefícios esperados com a implementação da solução.</a:t>
          </a:r>
        </a:p>
        <a:p>
          <a:pPr marL="0" lvl="0" indent="0" algn="just" defTabSz="711200">
            <a:lnSpc>
              <a:spcPct val="90000"/>
            </a:lnSpc>
            <a:spcBef>
              <a:spcPct val="0"/>
            </a:spcBef>
            <a:spcAft>
              <a:spcPct val="35000"/>
            </a:spcAft>
            <a:buNone/>
          </a:pPr>
          <a:r>
            <a:rPr lang="pt-BR" sz="1400" b="0" kern="1200" dirty="0">
              <a:solidFill>
                <a:srgbClr val="000000"/>
              </a:solidFill>
              <a:latin typeface="Aptos" panose="020B0004020202020204" pitchFamily="34" charset="0"/>
              <a:ea typeface="Aptos" panose="020B0004020202020204" pitchFamily="34" charset="0"/>
              <a:cs typeface="Arial" panose="020B0604020202020204" pitchFamily="34" charset="0"/>
            </a:rPr>
            <a:t>Momento2) Explique como uma contratação contribuirá para a continuidade das atividades da administração pública e os ganhos de eficiência, segurança e economicidade.</a:t>
          </a:r>
          <a:endParaRPr lang="pt-BR" sz="1600" b="0" kern="1200" dirty="0">
            <a:latin typeface="Aptos" panose="020B0004020202020204" pitchFamily="34" charset="0"/>
          </a:endParaRPr>
        </a:p>
      </dsp:txBody>
      <dsp:txXfrm>
        <a:off x="460195" y="1581192"/>
        <a:ext cx="3267945" cy="283776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9.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31FDCE86-6B46-9779-6E71-64C92F4A8A17}"/>
            </a:ext>
          </a:extLst>
        </p:cNvPr>
        <p:cNvGrpSpPr/>
        <p:nvPr/>
      </p:nvGrpSpPr>
      <p:grpSpPr>
        <a:xfrm>
          <a:off x="0" y="0"/>
          <a:ext cx="0" cy="0"/>
          <a:chOff x="0" y="0"/>
          <a:chExt cx="0" cy="0"/>
        </a:xfrm>
      </p:grpSpPr>
      <p:sp>
        <p:nvSpPr>
          <p:cNvPr id="51" name="Google Shape;51;p:notes">
            <a:extLst>
              <a:ext uri="{FF2B5EF4-FFF2-40B4-BE49-F238E27FC236}">
                <a16:creationId xmlns:a16="http://schemas.microsoft.com/office/drawing/2014/main" id="{533BF461-EB6B-B771-025F-0EE18702AF2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a:extLst>
              <a:ext uri="{FF2B5EF4-FFF2-40B4-BE49-F238E27FC236}">
                <a16:creationId xmlns:a16="http://schemas.microsoft.com/office/drawing/2014/main" id="{D0847E4D-5139-8B84-BA72-951F221F7AD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1572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CA03CB62-61C8-8B57-7F2E-5033A9FFE1C4}"/>
            </a:ext>
          </a:extLst>
        </p:cNvPr>
        <p:cNvGrpSpPr/>
        <p:nvPr/>
      </p:nvGrpSpPr>
      <p:grpSpPr>
        <a:xfrm>
          <a:off x="0" y="0"/>
          <a:ext cx="0" cy="0"/>
          <a:chOff x="0" y="0"/>
          <a:chExt cx="0" cy="0"/>
        </a:xfrm>
      </p:grpSpPr>
      <p:sp>
        <p:nvSpPr>
          <p:cNvPr id="58" name="Google Shape;58;g1e81b607491_0_1:notes">
            <a:extLst>
              <a:ext uri="{FF2B5EF4-FFF2-40B4-BE49-F238E27FC236}">
                <a16:creationId xmlns:a16="http://schemas.microsoft.com/office/drawing/2014/main" id="{3185B0F0-F4E9-12F2-4E5A-9B6D453C19A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a:extLst>
              <a:ext uri="{FF2B5EF4-FFF2-40B4-BE49-F238E27FC236}">
                <a16:creationId xmlns:a16="http://schemas.microsoft.com/office/drawing/2014/main" id="{39A74B27-3DCC-87DE-1EF2-7177D40C3F4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7905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EECDC20D-E4AD-B8BF-60B9-84A1BC70A664}"/>
            </a:ext>
          </a:extLst>
        </p:cNvPr>
        <p:cNvGrpSpPr/>
        <p:nvPr/>
      </p:nvGrpSpPr>
      <p:grpSpPr>
        <a:xfrm>
          <a:off x="0" y="0"/>
          <a:ext cx="0" cy="0"/>
          <a:chOff x="0" y="0"/>
          <a:chExt cx="0" cy="0"/>
        </a:xfrm>
      </p:grpSpPr>
      <p:sp>
        <p:nvSpPr>
          <p:cNvPr id="58" name="Google Shape;58;g1e81b607491_0_1:notes">
            <a:extLst>
              <a:ext uri="{FF2B5EF4-FFF2-40B4-BE49-F238E27FC236}">
                <a16:creationId xmlns:a16="http://schemas.microsoft.com/office/drawing/2014/main" id="{B982B1CC-92A6-C1BE-273D-BCC6DA86E3E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a:extLst>
              <a:ext uri="{FF2B5EF4-FFF2-40B4-BE49-F238E27FC236}">
                <a16:creationId xmlns:a16="http://schemas.microsoft.com/office/drawing/2014/main" id="{3751D00E-2649-7235-CA3A-58EC5855AC9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7841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6F62A6A7-2FFC-AD34-B939-25D0904284D3}"/>
            </a:ext>
          </a:extLst>
        </p:cNvPr>
        <p:cNvGrpSpPr/>
        <p:nvPr/>
      </p:nvGrpSpPr>
      <p:grpSpPr>
        <a:xfrm>
          <a:off x="0" y="0"/>
          <a:ext cx="0" cy="0"/>
          <a:chOff x="0" y="0"/>
          <a:chExt cx="0" cy="0"/>
        </a:xfrm>
      </p:grpSpPr>
      <p:sp>
        <p:nvSpPr>
          <p:cNvPr id="58" name="Google Shape;58;g1e81b607491_0_1:notes">
            <a:extLst>
              <a:ext uri="{FF2B5EF4-FFF2-40B4-BE49-F238E27FC236}">
                <a16:creationId xmlns:a16="http://schemas.microsoft.com/office/drawing/2014/main" id="{42DA460A-F1DC-47B2-7485-8E17FF823A6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a:extLst>
              <a:ext uri="{FF2B5EF4-FFF2-40B4-BE49-F238E27FC236}">
                <a16:creationId xmlns:a16="http://schemas.microsoft.com/office/drawing/2014/main" id="{94B0F0AE-7DEA-FD84-02C7-49C6D8D49DB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8568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2CBFB2F8-3B32-894C-8988-9C502BE56B22}"/>
            </a:ext>
          </a:extLst>
        </p:cNvPr>
        <p:cNvGrpSpPr/>
        <p:nvPr/>
      </p:nvGrpSpPr>
      <p:grpSpPr>
        <a:xfrm>
          <a:off x="0" y="0"/>
          <a:ext cx="0" cy="0"/>
          <a:chOff x="0" y="0"/>
          <a:chExt cx="0" cy="0"/>
        </a:xfrm>
      </p:grpSpPr>
      <p:sp>
        <p:nvSpPr>
          <p:cNvPr id="58" name="Google Shape;58;g1e81b607491_0_1:notes">
            <a:extLst>
              <a:ext uri="{FF2B5EF4-FFF2-40B4-BE49-F238E27FC236}">
                <a16:creationId xmlns:a16="http://schemas.microsoft.com/office/drawing/2014/main" id="{FA766723-5A2A-BD4C-736A-D6ADEF04D85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a:extLst>
              <a:ext uri="{FF2B5EF4-FFF2-40B4-BE49-F238E27FC236}">
                <a16:creationId xmlns:a16="http://schemas.microsoft.com/office/drawing/2014/main" id="{FA1F8A33-C0BD-3A9C-5895-D1CD79A0091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0779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99FF9954-42B0-B6C4-CBAF-5243479CC2D9}"/>
            </a:ext>
          </a:extLst>
        </p:cNvPr>
        <p:cNvGrpSpPr/>
        <p:nvPr/>
      </p:nvGrpSpPr>
      <p:grpSpPr>
        <a:xfrm>
          <a:off x="0" y="0"/>
          <a:ext cx="0" cy="0"/>
          <a:chOff x="0" y="0"/>
          <a:chExt cx="0" cy="0"/>
        </a:xfrm>
      </p:grpSpPr>
      <p:sp>
        <p:nvSpPr>
          <p:cNvPr id="58" name="Google Shape;58;g1e81b607491_0_1:notes">
            <a:extLst>
              <a:ext uri="{FF2B5EF4-FFF2-40B4-BE49-F238E27FC236}">
                <a16:creationId xmlns:a16="http://schemas.microsoft.com/office/drawing/2014/main" id="{E918C536-A24F-FD1A-18A8-479C0AFF8D7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a:extLst>
              <a:ext uri="{FF2B5EF4-FFF2-40B4-BE49-F238E27FC236}">
                <a16:creationId xmlns:a16="http://schemas.microsoft.com/office/drawing/2014/main" id="{D1EB1735-0313-8657-2ED7-31ECA65B360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86383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793660C4-FB0B-60B7-0E96-048F87689CAA}"/>
            </a:ext>
          </a:extLst>
        </p:cNvPr>
        <p:cNvGrpSpPr/>
        <p:nvPr/>
      </p:nvGrpSpPr>
      <p:grpSpPr>
        <a:xfrm>
          <a:off x="0" y="0"/>
          <a:ext cx="0" cy="0"/>
          <a:chOff x="0" y="0"/>
          <a:chExt cx="0" cy="0"/>
        </a:xfrm>
      </p:grpSpPr>
      <p:sp>
        <p:nvSpPr>
          <p:cNvPr id="58" name="Google Shape;58;g1e81b607491_0_1:notes">
            <a:extLst>
              <a:ext uri="{FF2B5EF4-FFF2-40B4-BE49-F238E27FC236}">
                <a16:creationId xmlns:a16="http://schemas.microsoft.com/office/drawing/2014/main" id="{51008968-2DD9-1970-8617-6AEF1CFE9DE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a:extLst>
              <a:ext uri="{FF2B5EF4-FFF2-40B4-BE49-F238E27FC236}">
                <a16:creationId xmlns:a16="http://schemas.microsoft.com/office/drawing/2014/main" id="{DE4A4567-CF6F-AEB6-D508-28C26549B6B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59911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B2912857-8D99-2D09-9671-2BEACC23095E}"/>
            </a:ext>
          </a:extLst>
        </p:cNvPr>
        <p:cNvGrpSpPr/>
        <p:nvPr/>
      </p:nvGrpSpPr>
      <p:grpSpPr>
        <a:xfrm>
          <a:off x="0" y="0"/>
          <a:ext cx="0" cy="0"/>
          <a:chOff x="0" y="0"/>
          <a:chExt cx="0" cy="0"/>
        </a:xfrm>
      </p:grpSpPr>
      <p:sp>
        <p:nvSpPr>
          <p:cNvPr id="58" name="Google Shape;58;g1e81b607491_0_1:notes">
            <a:extLst>
              <a:ext uri="{FF2B5EF4-FFF2-40B4-BE49-F238E27FC236}">
                <a16:creationId xmlns:a16="http://schemas.microsoft.com/office/drawing/2014/main" id="{339F7B84-38E6-5B80-24B8-C1B9DD6ACD4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a:extLst>
              <a:ext uri="{FF2B5EF4-FFF2-40B4-BE49-F238E27FC236}">
                <a16:creationId xmlns:a16="http://schemas.microsoft.com/office/drawing/2014/main" id="{4DE45F4B-B4D0-DAFA-70DC-257CCBA1B89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78760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D63C9971-2FF0-1A33-90BF-157C4F1C7155}"/>
            </a:ext>
          </a:extLst>
        </p:cNvPr>
        <p:cNvGrpSpPr/>
        <p:nvPr/>
      </p:nvGrpSpPr>
      <p:grpSpPr>
        <a:xfrm>
          <a:off x="0" y="0"/>
          <a:ext cx="0" cy="0"/>
          <a:chOff x="0" y="0"/>
          <a:chExt cx="0" cy="0"/>
        </a:xfrm>
      </p:grpSpPr>
      <p:sp>
        <p:nvSpPr>
          <p:cNvPr id="58" name="Google Shape;58;g1e81b607491_0_1:notes">
            <a:extLst>
              <a:ext uri="{FF2B5EF4-FFF2-40B4-BE49-F238E27FC236}">
                <a16:creationId xmlns:a16="http://schemas.microsoft.com/office/drawing/2014/main" id="{F101680A-CF02-A286-B614-5E23ED4B9FA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a:extLst>
              <a:ext uri="{FF2B5EF4-FFF2-40B4-BE49-F238E27FC236}">
                <a16:creationId xmlns:a16="http://schemas.microsoft.com/office/drawing/2014/main" id="{58BFBFD5-8C7A-29B7-5023-2613BF81991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61096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51B6885C-0B7D-6888-9260-6682D409965E}"/>
            </a:ext>
          </a:extLst>
        </p:cNvPr>
        <p:cNvGrpSpPr/>
        <p:nvPr/>
      </p:nvGrpSpPr>
      <p:grpSpPr>
        <a:xfrm>
          <a:off x="0" y="0"/>
          <a:ext cx="0" cy="0"/>
          <a:chOff x="0" y="0"/>
          <a:chExt cx="0" cy="0"/>
        </a:xfrm>
      </p:grpSpPr>
      <p:sp>
        <p:nvSpPr>
          <p:cNvPr id="58" name="Google Shape;58;g1e81b607491_0_1:notes">
            <a:extLst>
              <a:ext uri="{FF2B5EF4-FFF2-40B4-BE49-F238E27FC236}">
                <a16:creationId xmlns:a16="http://schemas.microsoft.com/office/drawing/2014/main" id="{D7959DAC-1630-F760-4C1B-D9C760B8102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a:extLst>
              <a:ext uri="{FF2B5EF4-FFF2-40B4-BE49-F238E27FC236}">
                <a16:creationId xmlns:a16="http://schemas.microsoft.com/office/drawing/2014/main" id="{AFE0953F-8F2C-8394-40A7-737DE77EE68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5661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e81b60749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9313EA20-98BB-AFB0-6265-BC45A8542F2B}"/>
            </a:ext>
          </a:extLst>
        </p:cNvPr>
        <p:cNvGrpSpPr/>
        <p:nvPr/>
      </p:nvGrpSpPr>
      <p:grpSpPr>
        <a:xfrm>
          <a:off x="0" y="0"/>
          <a:ext cx="0" cy="0"/>
          <a:chOff x="0" y="0"/>
          <a:chExt cx="0" cy="0"/>
        </a:xfrm>
      </p:grpSpPr>
      <p:sp>
        <p:nvSpPr>
          <p:cNvPr id="51" name="Google Shape;51;p:notes">
            <a:extLst>
              <a:ext uri="{FF2B5EF4-FFF2-40B4-BE49-F238E27FC236}">
                <a16:creationId xmlns:a16="http://schemas.microsoft.com/office/drawing/2014/main" id="{AC573B17-0E63-B5CC-A039-5B284963378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a:extLst>
              <a:ext uri="{FF2B5EF4-FFF2-40B4-BE49-F238E27FC236}">
                <a16:creationId xmlns:a16="http://schemas.microsoft.com/office/drawing/2014/main" id="{C64B67E7-45B7-EF52-CAC5-5902D8E178B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87743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383DA849-C11F-B75D-B539-813B3DAA4CCA}"/>
            </a:ext>
          </a:extLst>
        </p:cNvPr>
        <p:cNvGrpSpPr/>
        <p:nvPr/>
      </p:nvGrpSpPr>
      <p:grpSpPr>
        <a:xfrm>
          <a:off x="0" y="0"/>
          <a:ext cx="0" cy="0"/>
          <a:chOff x="0" y="0"/>
          <a:chExt cx="0" cy="0"/>
        </a:xfrm>
      </p:grpSpPr>
      <p:sp>
        <p:nvSpPr>
          <p:cNvPr id="58" name="Google Shape;58;g1e81b607491_0_1:notes">
            <a:extLst>
              <a:ext uri="{FF2B5EF4-FFF2-40B4-BE49-F238E27FC236}">
                <a16:creationId xmlns:a16="http://schemas.microsoft.com/office/drawing/2014/main" id="{85F2876A-D2B6-B0B2-3BD5-34D7E2141BC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a:extLst>
              <a:ext uri="{FF2B5EF4-FFF2-40B4-BE49-F238E27FC236}">
                <a16:creationId xmlns:a16="http://schemas.microsoft.com/office/drawing/2014/main" id="{AE798D1D-D6D1-7B10-9D09-F82B8A5537B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68016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9C1B6C4B-0295-97BA-069F-A29660FB38DE}"/>
            </a:ext>
          </a:extLst>
        </p:cNvPr>
        <p:cNvGrpSpPr/>
        <p:nvPr/>
      </p:nvGrpSpPr>
      <p:grpSpPr>
        <a:xfrm>
          <a:off x="0" y="0"/>
          <a:ext cx="0" cy="0"/>
          <a:chOff x="0" y="0"/>
          <a:chExt cx="0" cy="0"/>
        </a:xfrm>
      </p:grpSpPr>
      <p:sp>
        <p:nvSpPr>
          <p:cNvPr id="58" name="Google Shape;58;g1e81b607491_0_1:notes">
            <a:extLst>
              <a:ext uri="{FF2B5EF4-FFF2-40B4-BE49-F238E27FC236}">
                <a16:creationId xmlns:a16="http://schemas.microsoft.com/office/drawing/2014/main" id="{40912EBC-EA2B-8197-CD1E-698C95B4F31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a:extLst>
              <a:ext uri="{FF2B5EF4-FFF2-40B4-BE49-F238E27FC236}">
                <a16:creationId xmlns:a16="http://schemas.microsoft.com/office/drawing/2014/main" id="{8C00D338-40E6-5229-168F-787B524AC40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53485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2CB5B6BB-B94F-7549-07B7-ED897263A01C}"/>
            </a:ext>
          </a:extLst>
        </p:cNvPr>
        <p:cNvGrpSpPr/>
        <p:nvPr/>
      </p:nvGrpSpPr>
      <p:grpSpPr>
        <a:xfrm>
          <a:off x="0" y="0"/>
          <a:ext cx="0" cy="0"/>
          <a:chOff x="0" y="0"/>
          <a:chExt cx="0" cy="0"/>
        </a:xfrm>
      </p:grpSpPr>
      <p:sp>
        <p:nvSpPr>
          <p:cNvPr id="58" name="Google Shape;58;g1e81b607491_0_1:notes">
            <a:extLst>
              <a:ext uri="{FF2B5EF4-FFF2-40B4-BE49-F238E27FC236}">
                <a16:creationId xmlns:a16="http://schemas.microsoft.com/office/drawing/2014/main" id="{1E8779C7-1292-4F3E-D7D1-21D9EFF25F2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a:extLst>
              <a:ext uri="{FF2B5EF4-FFF2-40B4-BE49-F238E27FC236}">
                <a16:creationId xmlns:a16="http://schemas.microsoft.com/office/drawing/2014/main" id="{EFCA159F-2E22-54C6-D1DD-8F599882C4F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29660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9C22339A-100C-E537-A18A-4C57649AC939}"/>
            </a:ext>
          </a:extLst>
        </p:cNvPr>
        <p:cNvGrpSpPr/>
        <p:nvPr/>
      </p:nvGrpSpPr>
      <p:grpSpPr>
        <a:xfrm>
          <a:off x="0" y="0"/>
          <a:ext cx="0" cy="0"/>
          <a:chOff x="0" y="0"/>
          <a:chExt cx="0" cy="0"/>
        </a:xfrm>
      </p:grpSpPr>
      <p:sp>
        <p:nvSpPr>
          <p:cNvPr id="58" name="Google Shape;58;g1e81b607491_0_1:notes">
            <a:extLst>
              <a:ext uri="{FF2B5EF4-FFF2-40B4-BE49-F238E27FC236}">
                <a16:creationId xmlns:a16="http://schemas.microsoft.com/office/drawing/2014/main" id="{F040CBFF-7564-E5A8-0C8A-F1AE29CBFB2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a:extLst>
              <a:ext uri="{FF2B5EF4-FFF2-40B4-BE49-F238E27FC236}">
                <a16:creationId xmlns:a16="http://schemas.microsoft.com/office/drawing/2014/main" id="{E126A795-24C5-F342-C171-E94490CFBF4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97635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A3D6B4C8-81C4-2DF0-B045-F10D72861FA9}"/>
            </a:ext>
          </a:extLst>
        </p:cNvPr>
        <p:cNvGrpSpPr/>
        <p:nvPr/>
      </p:nvGrpSpPr>
      <p:grpSpPr>
        <a:xfrm>
          <a:off x="0" y="0"/>
          <a:ext cx="0" cy="0"/>
          <a:chOff x="0" y="0"/>
          <a:chExt cx="0" cy="0"/>
        </a:xfrm>
      </p:grpSpPr>
      <p:sp>
        <p:nvSpPr>
          <p:cNvPr id="51" name="Google Shape;51;p:notes">
            <a:extLst>
              <a:ext uri="{FF2B5EF4-FFF2-40B4-BE49-F238E27FC236}">
                <a16:creationId xmlns:a16="http://schemas.microsoft.com/office/drawing/2014/main" id="{54F70759-1BC6-98E6-8961-3938F52E8F3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a:extLst>
              <a:ext uri="{FF2B5EF4-FFF2-40B4-BE49-F238E27FC236}">
                <a16:creationId xmlns:a16="http://schemas.microsoft.com/office/drawing/2014/main" id="{73030A7C-B10F-15BD-745B-DEFDF943844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16507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A1E92D0F-FF4F-6A7B-65E4-ECE49541415A}"/>
            </a:ext>
          </a:extLst>
        </p:cNvPr>
        <p:cNvGrpSpPr/>
        <p:nvPr/>
      </p:nvGrpSpPr>
      <p:grpSpPr>
        <a:xfrm>
          <a:off x="0" y="0"/>
          <a:ext cx="0" cy="0"/>
          <a:chOff x="0" y="0"/>
          <a:chExt cx="0" cy="0"/>
        </a:xfrm>
      </p:grpSpPr>
      <p:sp>
        <p:nvSpPr>
          <p:cNvPr id="51" name="Google Shape;51;p:notes">
            <a:extLst>
              <a:ext uri="{FF2B5EF4-FFF2-40B4-BE49-F238E27FC236}">
                <a16:creationId xmlns:a16="http://schemas.microsoft.com/office/drawing/2014/main" id="{45D4C600-D23D-DDF7-2110-2492856ADE0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a:extLst>
              <a:ext uri="{FF2B5EF4-FFF2-40B4-BE49-F238E27FC236}">
                <a16:creationId xmlns:a16="http://schemas.microsoft.com/office/drawing/2014/main" id="{F6CD2811-4AB2-CC86-FF57-A1D303D2355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43078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A3D6B4C8-81C4-2DF0-B045-F10D72861FA9}"/>
            </a:ext>
          </a:extLst>
        </p:cNvPr>
        <p:cNvGrpSpPr/>
        <p:nvPr/>
      </p:nvGrpSpPr>
      <p:grpSpPr>
        <a:xfrm>
          <a:off x="0" y="0"/>
          <a:ext cx="0" cy="0"/>
          <a:chOff x="0" y="0"/>
          <a:chExt cx="0" cy="0"/>
        </a:xfrm>
      </p:grpSpPr>
      <p:sp>
        <p:nvSpPr>
          <p:cNvPr id="51" name="Google Shape;51;p:notes">
            <a:extLst>
              <a:ext uri="{FF2B5EF4-FFF2-40B4-BE49-F238E27FC236}">
                <a16:creationId xmlns:a16="http://schemas.microsoft.com/office/drawing/2014/main" id="{54F70759-1BC6-98E6-8961-3938F52E8F3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a:extLst>
              <a:ext uri="{FF2B5EF4-FFF2-40B4-BE49-F238E27FC236}">
                <a16:creationId xmlns:a16="http://schemas.microsoft.com/office/drawing/2014/main" id="{73030A7C-B10F-15BD-745B-DEFDF943844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6794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2D731A23-C4DD-3142-CD25-53719097ECB8}"/>
            </a:ext>
          </a:extLst>
        </p:cNvPr>
        <p:cNvGrpSpPr/>
        <p:nvPr/>
      </p:nvGrpSpPr>
      <p:grpSpPr>
        <a:xfrm>
          <a:off x="0" y="0"/>
          <a:ext cx="0" cy="0"/>
          <a:chOff x="0" y="0"/>
          <a:chExt cx="0" cy="0"/>
        </a:xfrm>
      </p:grpSpPr>
      <p:sp>
        <p:nvSpPr>
          <p:cNvPr id="58" name="Google Shape;58;g1e81b607491_0_1:notes">
            <a:extLst>
              <a:ext uri="{FF2B5EF4-FFF2-40B4-BE49-F238E27FC236}">
                <a16:creationId xmlns:a16="http://schemas.microsoft.com/office/drawing/2014/main" id="{413BDCBB-6AFB-5791-50D2-0D7C4DE00D3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a:extLst>
              <a:ext uri="{FF2B5EF4-FFF2-40B4-BE49-F238E27FC236}">
                <a16:creationId xmlns:a16="http://schemas.microsoft.com/office/drawing/2014/main" id="{E72AEA26-8952-8B04-C7F9-FBF90B99258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5378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C6A3E601-EC30-29F8-8A8A-7386019E9B4C}"/>
            </a:ext>
          </a:extLst>
        </p:cNvPr>
        <p:cNvGrpSpPr/>
        <p:nvPr/>
      </p:nvGrpSpPr>
      <p:grpSpPr>
        <a:xfrm>
          <a:off x="0" y="0"/>
          <a:ext cx="0" cy="0"/>
          <a:chOff x="0" y="0"/>
          <a:chExt cx="0" cy="0"/>
        </a:xfrm>
      </p:grpSpPr>
      <p:sp>
        <p:nvSpPr>
          <p:cNvPr id="58" name="Google Shape;58;g1e81b607491_0_1:notes">
            <a:extLst>
              <a:ext uri="{FF2B5EF4-FFF2-40B4-BE49-F238E27FC236}">
                <a16:creationId xmlns:a16="http://schemas.microsoft.com/office/drawing/2014/main" id="{B5E3ED7B-1874-E014-2A55-70218C778C1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a:extLst>
              <a:ext uri="{FF2B5EF4-FFF2-40B4-BE49-F238E27FC236}">
                <a16:creationId xmlns:a16="http://schemas.microsoft.com/office/drawing/2014/main" id="{FADCA9CE-AAE5-22BA-F1DF-D5BB0B70311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3445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0A815F21-F512-5EDC-5299-FF096F391061}"/>
            </a:ext>
          </a:extLst>
        </p:cNvPr>
        <p:cNvGrpSpPr/>
        <p:nvPr/>
      </p:nvGrpSpPr>
      <p:grpSpPr>
        <a:xfrm>
          <a:off x="0" y="0"/>
          <a:ext cx="0" cy="0"/>
          <a:chOff x="0" y="0"/>
          <a:chExt cx="0" cy="0"/>
        </a:xfrm>
      </p:grpSpPr>
      <p:sp>
        <p:nvSpPr>
          <p:cNvPr id="58" name="Google Shape;58;g1e81b607491_0_1:notes">
            <a:extLst>
              <a:ext uri="{FF2B5EF4-FFF2-40B4-BE49-F238E27FC236}">
                <a16:creationId xmlns:a16="http://schemas.microsoft.com/office/drawing/2014/main" id="{ADB421DD-578A-8BDA-884F-C54D1545AB9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a:extLst>
              <a:ext uri="{FF2B5EF4-FFF2-40B4-BE49-F238E27FC236}">
                <a16:creationId xmlns:a16="http://schemas.microsoft.com/office/drawing/2014/main" id="{14FBC9D1-4BAF-B8EC-274B-D6C0AC2C87B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9731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288FDB59-FDFD-92DC-7A50-A1C668EAF56A}"/>
            </a:ext>
          </a:extLst>
        </p:cNvPr>
        <p:cNvGrpSpPr/>
        <p:nvPr/>
      </p:nvGrpSpPr>
      <p:grpSpPr>
        <a:xfrm>
          <a:off x="0" y="0"/>
          <a:ext cx="0" cy="0"/>
          <a:chOff x="0" y="0"/>
          <a:chExt cx="0" cy="0"/>
        </a:xfrm>
      </p:grpSpPr>
      <p:sp>
        <p:nvSpPr>
          <p:cNvPr id="58" name="Google Shape;58;g1e81b607491_0_1:notes">
            <a:extLst>
              <a:ext uri="{FF2B5EF4-FFF2-40B4-BE49-F238E27FC236}">
                <a16:creationId xmlns:a16="http://schemas.microsoft.com/office/drawing/2014/main" id="{ED733071-5855-6F9C-90E1-C432AACEA94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a:extLst>
              <a:ext uri="{FF2B5EF4-FFF2-40B4-BE49-F238E27FC236}">
                <a16:creationId xmlns:a16="http://schemas.microsoft.com/office/drawing/2014/main" id="{FFF2DCDE-98BE-3F47-39E4-2A1364CE317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7784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9004D198-2E29-37D0-8B55-649CF2170F1D}"/>
            </a:ext>
          </a:extLst>
        </p:cNvPr>
        <p:cNvGrpSpPr/>
        <p:nvPr/>
      </p:nvGrpSpPr>
      <p:grpSpPr>
        <a:xfrm>
          <a:off x="0" y="0"/>
          <a:ext cx="0" cy="0"/>
          <a:chOff x="0" y="0"/>
          <a:chExt cx="0" cy="0"/>
        </a:xfrm>
      </p:grpSpPr>
      <p:sp>
        <p:nvSpPr>
          <p:cNvPr id="58" name="Google Shape;58;g1e81b607491_0_1:notes">
            <a:extLst>
              <a:ext uri="{FF2B5EF4-FFF2-40B4-BE49-F238E27FC236}">
                <a16:creationId xmlns:a16="http://schemas.microsoft.com/office/drawing/2014/main" id="{13943FCA-110E-021A-F151-DBAD240FF6A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a:extLst>
              <a:ext uri="{FF2B5EF4-FFF2-40B4-BE49-F238E27FC236}">
                <a16:creationId xmlns:a16="http://schemas.microsoft.com/office/drawing/2014/main" id="{A3588082-9949-BB5D-0FB7-2CEF89629ED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7137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8F539C85-6D64-CE1D-030E-DAA9D96E641B}"/>
            </a:ext>
          </a:extLst>
        </p:cNvPr>
        <p:cNvGrpSpPr/>
        <p:nvPr/>
      </p:nvGrpSpPr>
      <p:grpSpPr>
        <a:xfrm>
          <a:off x="0" y="0"/>
          <a:ext cx="0" cy="0"/>
          <a:chOff x="0" y="0"/>
          <a:chExt cx="0" cy="0"/>
        </a:xfrm>
      </p:grpSpPr>
      <p:sp>
        <p:nvSpPr>
          <p:cNvPr id="58" name="Google Shape;58;g1e81b607491_0_1:notes">
            <a:extLst>
              <a:ext uri="{FF2B5EF4-FFF2-40B4-BE49-F238E27FC236}">
                <a16:creationId xmlns:a16="http://schemas.microsoft.com/office/drawing/2014/main" id="{0DB30D34-BA14-27F1-B802-EB4ED610BAC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a:extLst>
              <a:ext uri="{FF2B5EF4-FFF2-40B4-BE49-F238E27FC236}">
                <a16:creationId xmlns:a16="http://schemas.microsoft.com/office/drawing/2014/main" id="{F9E42969-E02A-0597-05EB-BFBDAE66DEA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0610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58CFFEC6-96FE-639B-BB47-0F81E9F6CE5D}"/>
            </a:ext>
          </a:extLst>
        </p:cNvPr>
        <p:cNvGrpSpPr/>
        <p:nvPr/>
      </p:nvGrpSpPr>
      <p:grpSpPr>
        <a:xfrm>
          <a:off x="0" y="0"/>
          <a:ext cx="0" cy="0"/>
          <a:chOff x="0" y="0"/>
          <a:chExt cx="0" cy="0"/>
        </a:xfrm>
      </p:grpSpPr>
      <p:sp>
        <p:nvSpPr>
          <p:cNvPr id="58" name="Google Shape;58;g1e81b607491_0_1:notes">
            <a:extLst>
              <a:ext uri="{FF2B5EF4-FFF2-40B4-BE49-F238E27FC236}">
                <a16:creationId xmlns:a16="http://schemas.microsoft.com/office/drawing/2014/main" id="{05E47BAD-9DE8-D7A5-7ABC-4FE5C9CB81C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81b607491_0_1:notes">
            <a:extLst>
              <a:ext uri="{FF2B5EF4-FFF2-40B4-BE49-F238E27FC236}">
                <a16:creationId xmlns:a16="http://schemas.microsoft.com/office/drawing/2014/main" id="{71FC548D-730E-23C6-E604-9804492264C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3461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pt-BR"/>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3.png"/><Relationship Id="rId7" Type="http://schemas.openxmlformats.org/officeDocument/2006/relationships/diagramColors" Target="../diagrams/colors7.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3.png"/><Relationship Id="rId7" Type="http://schemas.openxmlformats.org/officeDocument/2006/relationships/diagramColors" Target="../diagrams/colors8.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 Id="rId9"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3.png"/><Relationship Id="rId7" Type="http://schemas.openxmlformats.org/officeDocument/2006/relationships/diagramColors" Target="../diagrams/colors9.xm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3.png"/><Relationship Id="rId7" Type="http://schemas.openxmlformats.org/officeDocument/2006/relationships/diagramColors" Target="../diagrams/colors10.xm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hyperlink" Target="https://svgsilh.com/es/image/147925.html" TargetMode="External"/><Relationship Id="rId5" Type="http://schemas.openxmlformats.org/officeDocument/2006/relationships/image" Target="../media/image16.sv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3.png"/><Relationship Id="rId7" Type="http://schemas.openxmlformats.org/officeDocument/2006/relationships/diagramColors" Target="../diagrams/colors11.xm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3.png"/><Relationship Id="rId7" Type="http://schemas.openxmlformats.org/officeDocument/2006/relationships/diagramColors" Target="../diagrams/colors12.xm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hyperlink" Target="https://cgu.agu.gov.br/edital/" TargetMode="Externa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hyperlink" Target="https://www.pontedeguaratuba.pr.gov.br/Pagina/Monitoramento-da-Obra" TargetMode="Externa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pn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png"/><Relationship Id="rId7" Type="http://schemas.openxmlformats.org/officeDocument/2006/relationships/diagramQuickStyle" Target="../diagrams/quickStyle3.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6.png"/><Relationship Id="rId4" Type="http://schemas.openxmlformats.org/officeDocument/2006/relationships/image" Target="../media/image5.png"/><Relationship Id="rId9" Type="http://schemas.microsoft.com/office/2007/relationships/diagramDrawing" Target="../diagrams/drawing3.xml"/></Relationships>
</file>

<file path=ppt/slides/_rels/slide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png"/><Relationship Id="rId7" Type="http://schemas.openxmlformats.org/officeDocument/2006/relationships/diagramColors" Target="../diagrams/colors4.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QuickStyle" Target="../diagrams/quickStyle4.xml"/><Relationship Id="rId5" Type="http://schemas.openxmlformats.org/officeDocument/2006/relationships/diagramLayout" Target="../diagrams/layout4.xml"/><Relationship Id="rId10" Type="http://schemas.openxmlformats.org/officeDocument/2006/relationships/image" Target="../media/image8.png"/><Relationship Id="rId4" Type="http://schemas.openxmlformats.org/officeDocument/2006/relationships/diagramData" Target="../diagrams/data4.xml"/><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png"/><Relationship Id="rId7" Type="http://schemas.openxmlformats.org/officeDocument/2006/relationships/diagramColors" Target="../diagrams/colors5.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9.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3.png"/><Relationship Id="rId7" Type="http://schemas.openxmlformats.org/officeDocument/2006/relationships/diagramColors" Target="../diagrams/colors6.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a:extLst>
            <a:ext uri="{FF2B5EF4-FFF2-40B4-BE49-F238E27FC236}">
              <a16:creationId xmlns:a16="http://schemas.microsoft.com/office/drawing/2014/main" id="{7BEA40AF-A2CC-47E9-4D19-29CF8C525C2C}"/>
            </a:ext>
          </a:extLst>
        </p:cNvPr>
        <p:cNvGrpSpPr/>
        <p:nvPr/>
      </p:nvGrpSpPr>
      <p:grpSpPr>
        <a:xfrm>
          <a:off x="0" y="0"/>
          <a:ext cx="0" cy="0"/>
          <a:chOff x="0" y="0"/>
          <a:chExt cx="0" cy="0"/>
        </a:xfrm>
      </p:grpSpPr>
      <p:pic>
        <p:nvPicPr>
          <p:cNvPr id="54" name="Google Shape;54;p13">
            <a:extLst>
              <a:ext uri="{FF2B5EF4-FFF2-40B4-BE49-F238E27FC236}">
                <a16:creationId xmlns:a16="http://schemas.microsoft.com/office/drawing/2014/main" id="{CBCF13F8-0565-B30C-C096-CF1EC073A442}"/>
              </a:ext>
            </a:extLst>
          </p:cNvPr>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56" name="Google Shape;56;p13" title="LicitaExpo-LOGO.png">
            <a:extLst>
              <a:ext uri="{FF2B5EF4-FFF2-40B4-BE49-F238E27FC236}">
                <a16:creationId xmlns:a16="http://schemas.microsoft.com/office/drawing/2014/main" id="{4FE00B9A-0791-060A-1591-F38C45AE7DCF}"/>
              </a:ext>
            </a:extLst>
          </p:cNvPr>
          <p:cNvPicPr preferRelativeResize="0"/>
          <p:nvPr/>
        </p:nvPicPr>
        <p:blipFill>
          <a:blip r:embed="rId4">
            <a:alphaModFix/>
          </a:blip>
          <a:stretch>
            <a:fillRect/>
          </a:stretch>
        </p:blipFill>
        <p:spPr>
          <a:xfrm>
            <a:off x="2971224" y="203987"/>
            <a:ext cx="3201552" cy="579861"/>
          </a:xfrm>
          <a:prstGeom prst="rect">
            <a:avLst/>
          </a:prstGeom>
          <a:noFill/>
          <a:ln>
            <a:noFill/>
          </a:ln>
        </p:spPr>
      </p:pic>
      <p:sp>
        <p:nvSpPr>
          <p:cNvPr id="6" name="CaixaDeTexto 5">
            <a:extLst>
              <a:ext uri="{FF2B5EF4-FFF2-40B4-BE49-F238E27FC236}">
                <a16:creationId xmlns:a16="http://schemas.microsoft.com/office/drawing/2014/main" id="{0ED5B156-271E-A8F4-2EEF-3E917808D02E}"/>
              </a:ext>
            </a:extLst>
          </p:cNvPr>
          <p:cNvSpPr txBox="1"/>
          <p:nvPr/>
        </p:nvSpPr>
        <p:spPr>
          <a:xfrm>
            <a:off x="1131377" y="1513131"/>
            <a:ext cx="6168325" cy="1846659"/>
          </a:xfrm>
          <a:prstGeom prst="rect">
            <a:avLst/>
          </a:prstGeom>
          <a:noFill/>
        </p:spPr>
        <p:txBody>
          <a:bodyPr wrap="square">
            <a:spAutoFit/>
          </a:bodyPr>
          <a:lstStyle/>
          <a:p>
            <a:r>
              <a:rPr lang="pt-BR" sz="3000" b="1" dirty="0">
                <a:ln w="0"/>
                <a:solidFill>
                  <a:schemeClr val="bg1"/>
                </a:solidFill>
                <a:effectLst>
                  <a:outerShdw blurRad="38100" dist="25400" dir="5400000" algn="ctr" rotWithShape="0">
                    <a:srgbClr val="6E747A">
                      <a:alpha val="43000"/>
                    </a:srgbClr>
                  </a:outerShdw>
                </a:effectLst>
                <a:latin typeface="Arial Black" panose="020B0A04020102020204" pitchFamily="34" charset="0"/>
              </a:rPr>
              <a:t>PLANEJAMENTO DAS CONTRATAÇÕES</a:t>
            </a:r>
          </a:p>
          <a:p>
            <a:r>
              <a:rPr lang="pt-BR" sz="2000" b="1" dirty="0">
                <a:ln w="0"/>
                <a:solidFill>
                  <a:schemeClr val="bg1"/>
                </a:solidFill>
                <a:effectLst>
                  <a:outerShdw blurRad="38100" dist="25400" dir="5400000" algn="ctr" rotWithShape="0">
                    <a:srgbClr val="6E747A">
                      <a:alpha val="43000"/>
                    </a:srgbClr>
                  </a:outerShdw>
                </a:effectLst>
                <a:latin typeface="Arial Black" panose="020B0A04020102020204" pitchFamily="34" charset="0"/>
              </a:rPr>
              <a:t>com apoio da </a:t>
            </a:r>
          </a:p>
          <a:p>
            <a:r>
              <a:rPr lang="pt-BR" sz="3000" b="1" dirty="0">
                <a:ln w="0"/>
                <a:solidFill>
                  <a:srgbClr val="FF860D"/>
                </a:solidFill>
                <a:effectLst>
                  <a:outerShdw blurRad="38100" dist="25400" dir="5400000" algn="ctr" rotWithShape="0">
                    <a:srgbClr val="6E747A">
                      <a:alpha val="43000"/>
                    </a:srgbClr>
                  </a:outerShdw>
                </a:effectLst>
                <a:latin typeface="Arial Black" panose="020B0A04020102020204" pitchFamily="34" charset="0"/>
              </a:rPr>
              <a:t>INTELIGÊNCIA ARTIFICIAL</a:t>
            </a:r>
          </a:p>
        </p:txBody>
      </p:sp>
      <p:sp>
        <p:nvSpPr>
          <p:cNvPr id="2" name="CaixaDeTexto 1">
            <a:extLst>
              <a:ext uri="{FF2B5EF4-FFF2-40B4-BE49-F238E27FC236}">
                <a16:creationId xmlns:a16="http://schemas.microsoft.com/office/drawing/2014/main" id="{FFD20E90-F2C0-44F1-0448-082A82057389}"/>
              </a:ext>
            </a:extLst>
          </p:cNvPr>
          <p:cNvSpPr txBox="1"/>
          <p:nvPr/>
        </p:nvSpPr>
        <p:spPr>
          <a:xfrm>
            <a:off x="1193370" y="4288146"/>
            <a:ext cx="3855063" cy="646331"/>
          </a:xfrm>
          <a:prstGeom prst="rect">
            <a:avLst/>
          </a:prstGeom>
          <a:noFill/>
        </p:spPr>
        <p:txBody>
          <a:bodyPr wrap="square">
            <a:spAutoFit/>
          </a:bodyPr>
          <a:lstStyle/>
          <a:p>
            <a:r>
              <a:rPr lang="pt-BR" sz="1800" b="1" dirty="0">
                <a:ln w="0"/>
                <a:solidFill>
                  <a:schemeClr val="bg1"/>
                </a:solidFill>
                <a:effectLst>
                  <a:outerShdw blurRad="38100" dist="25400" dir="5400000" algn="ctr" rotWithShape="0">
                    <a:srgbClr val="6E747A">
                      <a:alpha val="43000"/>
                    </a:srgbClr>
                  </a:outerShdw>
                </a:effectLst>
                <a:latin typeface="Arial Black" panose="020B0A04020102020204" pitchFamily="34" charset="0"/>
              </a:rPr>
              <a:t>Prof. Jarbas Renê</a:t>
            </a:r>
          </a:p>
          <a:p>
            <a:r>
              <a:rPr lang="pt-BR" sz="1800" b="1" dirty="0">
                <a:ln w="0"/>
                <a:solidFill>
                  <a:schemeClr val="bg1"/>
                </a:solidFill>
                <a:effectLst>
                  <a:outerShdw blurRad="38100" dist="25400" dir="5400000" algn="ctr" rotWithShape="0">
                    <a:srgbClr val="6E747A">
                      <a:alpha val="43000"/>
                    </a:srgbClr>
                  </a:outerShdw>
                </a:effectLst>
                <a:latin typeface="Arial Black" panose="020B0A04020102020204" pitchFamily="34" charset="0"/>
              </a:rPr>
              <a:t>Servidor Público Federal</a:t>
            </a:r>
          </a:p>
        </p:txBody>
      </p:sp>
    </p:spTree>
    <p:extLst>
      <p:ext uri="{BB962C8B-B14F-4D97-AF65-F5344CB8AC3E}">
        <p14:creationId xmlns:p14="http://schemas.microsoft.com/office/powerpoint/2010/main" val="3160789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7B94FFF5-264A-BA53-2E84-4C1614DBDD6C}"/>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98A3C749-FAAE-A8EE-BC10-958DD6110EB8}"/>
              </a:ext>
            </a:extLst>
          </p:cNvPr>
          <p:cNvPicPr preferRelativeResize="0"/>
          <p:nvPr/>
        </p:nvPicPr>
        <p:blipFill>
          <a:blip r:embed="rId3">
            <a:alphaModFix/>
          </a:blip>
          <a:stretch>
            <a:fillRect/>
          </a:stretch>
        </p:blipFill>
        <p:spPr>
          <a:xfrm>
            <a:off x="0" y="0"/>
            <a:ext cx="9143990" cy="5143500"/>
          </a:xfrm>
          <a:prstGeom prst="rect">
            <a:avLst/>
          </a:prstGeom>
          <a:noFill/>
          <a:ln>
            <a:noFill/>
          </a:ln>
        </p:spPr>
      </p:pic>
      <p:sp>
        <p:nvSpPr>
          <p:cNvPr id="18" name="Título 39">
            <a:extLst>
              <a:ext uri="{FF2B5EF4-FFF2-40B4-BE49-F238E27FC236}">
                <a16:creationId xmlns:a16="http://schemas.microsoft.com/office/drawing/2014/main" id="{83CD03A0-6C69-3D9D-67EB-C6AD3744E10E}"/>
              </a:ext>
            </a:extLst>
          </p:cNvPr>
          <p:cNvSpPr txBox="1">
            <a:spLocks/>
          </p:cNvSpPr>
          <p:nvPr/>
        </p:nvSpPr>
        <p:spPr>
          <a:xfrm>
            <a:off x="278699" y="264815"/>
            <a:ext cx="7249444" cy="730592"/>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pt-BR" sz="3200" b="1" i="0" u="none" strike="noStrike" kern="1200" cap="none" spc="0" normalizeH="0" baseline="0" noProof="0" dirty="0">
                <a:ln>
                  <a:noFill/>
                </a:ln>
                <a:solidFill>
                  <a:srgbClr val="FF860D"/>
                </a:solidFill>
                <a:effectLst/>
                <a:uLnTx/>
                <a:uFillTx/>
                <a:latin typeface="Gill Sans MT"/>
                <a:ea typeface="+mj-ea"/>
                <a:cs typeface="+mj-cs"/>
              </a:rPr>
            </a:br>
            <a:endParaRPr kumimoji="0" lang="pt-BR" sz="3200" b="1" i="0" u="none" strike="noStrike" kern="1200" cap="none" spc="0" normalizeH="0" baseline="0" noProof="0" dirty="0">
              <a:ln>
                <a:noFill/>
              </a:ln>
              <a:solidFill>
                <a:srgbClr val="FF860D"/>
              </a:solidFill>
              <a:effectLst/>
              <a:uLnTx/>
              <a:uFillTx/>
              <a:latin typeface="Gill Sans MT"/>
              <a:ea typeface="+mj-ea"/>
              <a:cs typeface="+mj-cs"/>
            </a:endParaRPr>
          </a:p>
        </p:txBody>
      </p:sp>
      <p:graphicFrame>
        <p:nvGraphicFramePr>
          <p:cNvPr id="6" name="Diagrama 5">
            <a:extLst>
              <a:ext uri="{FF2B5EF4-FFF2-40B4-BE49-F238E27FC236}">
                <a16:creationId xmlns:a16="http://schemas.microsoft.com/office/drawing/2014/main" id="{626EEB33-CAD4-8E5E-C0E5-B93C9B5D2314}"/>
              </a:ext>
            </a:extLst>
          </p:cNvPr>
          <p:cNvGraphicFramePr/>
          <p:nvPr>
            <p:extLst>
              <p:ext uri="{D42A27DB-BD31-4B8C-83A1-F6EECF244321}">
                <p14:modId xmlns:p14="http://schemas.microsoft.com/office/powerpoint/2010/main" val="356696432"/>
              </p:ext>
            </p:extLst>
          </p:nvPr>
        </p:nvGraphicFramePr>
        <p:xfrm>
          <a:off x="1456809" y="264815"/>
          <a:ext cx="6879257" cy="44950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Retângulo 6">
            <a:extLst>
              <a:ext uri="{FF2B5EF4-FFF2-40B4-BE49-F238E27FC236}">
                <a16:creationId xmlns:a16="http://schemas.microsoft.com/office/drawing/2014/main" id="{199EE3EE-54CF-D91B-84B4-A721310F3FA3}"/>
              </a:ext>
            </a:extLst>
          </p:cNvPr>
          <p:cNvSpPr/>
          <p:nvPr/>
        </p:nvSpPr>
        <p:spPr>
          <a:xfrm>
            <a:off x="468942" y="898545"/>
            <a:ext cx="518925" cy="2778161"/>
          </a:xfrm>
          <a:prstGeom prst="rect">
            <a:avLst/>
          </a:prstGeom>
          <a:solidFill>
            <a:srgbClr val="00204F"/>
          </a:solidFill>
        </p:spPr>
        <p:txBody>
          <a:bodyPr vert="wordArtVert" wrap="square" lIns="91440" tIns="45720" rIns="91440" bIns="45720">
            <a:spAutoFit/>
          </a:bodyPr>
          <a:lstStyle/>
          <a:p>
            <a:pPr algn="ctr"/>
            <a:r>
              <a:rPr lang="pt-BR" sz="2000" b="1" dirty="0">
                <a:ln w="0"/>
                <a:solidFill>
                  <a:schemeClr val="bg1"/>
                </a:solidFill>
                <a:effectLst>
                  <a:outerShdw blurRad="38100" dist="19050" dir="2700000" algn="tl" rotWithShape="0">
                    <a:schemeClr val="dk1">
                      <a:alpha val="40000"/>
                    </a:schemeClr>
                  </a:outerShdw>
                </a:effectLst>
              </a:rPr>
              <a:t>Prática</a:t>
            </a:r>
            <a:endParaRPr lang="pt-BR" sz="2000" b="1"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473337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D517B0B7-E428-DEA2-6B18-57C893ADE0BA}"/>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D5CA0C79-C338-1527-5BDA-EACB188043A9}"/>
              </a:ext>
            </a:extLst>
          </p:cNvPr>
          <p:cNvPicPr preferRelativeResize="0"/>
          <p:nvPr/>
        </p:nvPicPr>
        <p:blipFill>
          <a:blip r:embed="rId3">
            <a:alphaModFix/>
          </a:blip>
          <a:stretch>
            <a:fillRect/>
          </a:stretch>
        </p:blipFill>
        <p:spPr>
          <a:xfrm>
            <a:off x="0" y="0"/>
            <a:ext cx="9143990" cy="5143500"/>
          </a:xfrm>
          <a:prstGeom prst="rect">
            <a:avLst/>
          </a:prstGeom>
          <a:noFill/>
          <a:ln>
            <a:noFill/>
          </a:ln>
        </p:spPr>
      </p:pic>
      <p:sp>
        <p:nvSpPr>
          <p:cNvPr id="18" name="Título 39">
            <a:extLst>
              <a:ext uri="{FF2B5EF4-FFF2-40B4-BE49-F238E27FC236}">
                <a16:creationId xmlns:a16="http://schemas.microsoft.com/office/drawing/2014/main" id="{DC6BE735-0871-29F4-1E9C-E33EA866871E}"/>
              </a:ext>
            </a:extLst>
          </p:cNvPr>
          <p:cNvSpPr txBox="1">
            <a:spLocks/>
          </p:cNvSpPr>
          <p:nvPr/>
        </p:nvSpPr>
        <p:spPr>
          <a:xfrm>
            <a:off x="278699" y="264815"/>
            <a:ext cx="7249444" cy="730592"/>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pt-BR" sz="3200" b="1" i="0" u="none" strike="noStrike" kern="1200" cap="none" spc="0" normalizeH="0" baseline="0" noProof="0" dirty="0">
                <a:ln>
                  <a:noFill/>
                </a:ln>
                <a:solidFill>
                  <a:srgbClr val="FF860D"/>
                </a:solidFill>
                <a:effectLst/>
                <a:uLnTx/>
                <a:uFillTx/>
                <a:latin typeface="Gill Sans MT"/>
                <a:ea typeface="+mj-ea"/>
                <a:cs typeface="+mj-cs"/>
              </a:rPr>
            </a:br>
            <a:endParaRPr kumimoji="0" lang="pt-BR" sz="3200" b="1" i="0" u="none" strike="noStrike" kern="1200" cap="none" spc="0" normalizeH="0" baseline="0" noProof="0" dirty="0">
              <a:ln>
                <a:noFill/>
              </a:ln>
              <a:solidFill>
                <a:srgbClr val="FF860D"/>
              </a:solidFill>
              <a:effectLst/>
              <a:uLnTx/>
              <a:uFillTx/>
              <a:latin typeface="Gill Sans MT"/>
              <a:ea typeface="+mj-ea"/>
              <a:cs typeface="+mj-cs"/>
            </a:endParaRPr>
          </a:p>
        </p:txBody>
      </p:sp>
      <p:sp>
        <p:nvSpPr>
          <p:cNvPr id="19" name="CaixaDeTexto 18">
            <a:extLst>
              <a:ext uri="{FF2B5EF4-FFF2-40B4-BE49-F238E27FC236}">
                <a16:creationId xmlns:a16="http://schemas.microsoft.com/office/drawing/2014/main" id="{F444A23B-CD38-6E1C-27F6-6FBB09DAA25E}"/>
              </a:ext>
            </a:extLst>
          </p:cNvPr>
          <p:cNvSpPr txBox="1"/>
          <p:nvPr/>
        </p:nvSpPr>
        <p:spPr>
          <a:xfrm>
            <a:off x="1086623" y="112783"/>
            <a:ext cx="7249444" cy="461665"/>
          </a:xfrm>
          <a:prstGeom prst="rect">
            <a:avLst/>
          </a:prstGeom>
          <a:noFill/>
        </p:spPr>
        <p:txBody>
          <a:bodyPr wrap="square">
            <a:spAutoFit/>
          </a:bodyPr>
          <a:lstStyle/>
          <a:p>
            <a:r>
              <a:rPr lang="pt-BR" sz="2400" b="1" dirty="0">
                <a:ln w="0"/>
                <a:solidFill>
                  <a:srgbClr val="00002E"/>
                </a:solidFill>
                <a:effectLst>
                  <a:outerShdw blurRad="38100" dist="25400" dir="5400000" algn="ctr" rotWithShape="0">
                    <a:srgbClr val="6E747A">
                      <a:alpha val="43000"/>
                    </a:srgbClr>
                  </a:outerShdw>
                </a:effectLst>
                <a:latin typeface="Arial Black" panose="020B0A04020102020204" pitchFamily="34" charset="0"/>
              </a:rPr>
              <a:t>ASSISTENTES/AGENTES </a:t>
            </a:r>
            <a:r>
              <a:rPr lang="pt-BR" sz="2000" b="1" dirty="0">
                <a:ln w="0"/>
                <a:solidFill>
                  <a:srgbClr val="00002E"/>
                </a:solidFill>
                <a:effectLst>
                  <a:outerShdw blurRad="38100" dist="25400" dir="5400000" algn="ctr" rotWithShape="0">
                    <a:srgbClr val="6E747A">
                      <a:alpha val="43000"/>
                    </a:srgbClr>
                  </a:outerShdw>
                </a:effectLst>
                <a:latin typeface="Arial Black" panose="020B0A04020102020204" pitchFamily="34" charset="0"/>
              </a:rPr>
              <a:t>(PERSONALIZADOS)</a:t>
            </a:r>
            <a:endParaRPr lang="pt-BR" sz="2400" b="1" dirty="0">
              <a:ln w="0"/>
              <a:solidFill>
                <a:srgbClr val="00002E"/>
              </a:solidFill>
              <a:effectLst>
                <a:outerShdw blurRad="38100" dist="25400" dir="5400000" algn="ctr" rotWithShape="0">
                  <a:srgbClr val="6E747A">
                    <a:alpha val="43000"/>
                  </a:srgbClr>
                </a:outerShdw>
              </a:effectLst>
              <a:latin typeface="Arial Black" panose="020B0A04020102020204" pitchFamily="34" charset="0"/>
            </a:endParaRPr>
          </a:p>
        </p:txBody>
      </p:sp>
      <p:pic>
        <p:nvPicPr>
          <p:cNvPr id="3" name="Imagem 2" descr="Tela de celular com aplicativo aberto&#10;&#10;O conteúdo gerado por IA pode estar incorreto.">
            <a:extLst>
              <a:ext uri="{FF2B5EF4-FFF2-40B4-BE49-F238E27FC236}">
                <a16:creationId xmlns:a16="http://schemas.microsoft.com/office/drawing/2014/main" id="{C241D5C3-F81A-608E-3165-94C54744CEA8}"/>
              </a:ext>
            </a:extLst>
          </p:cNvPr>
          <p:cNvPicPr>
            <a:picLocks noChangeAspect="1"/>
          </p:cNvPicPr>
          <p:nvPr/>
        </p:nvPicPr>
        <p:blipFill>
          <a:blip r:embed="rId4"/>
          <a:srcRect l="17113" t="18727"/>
          <a:stretch/>
        </p:blipFill>
        <p:spPr>
          <a:xfrm>
            <a:off x="164025" y="861521"/>
            <a:ext cx="3980479" cy="1800000"/>
          </a:xfrm>
          <a:prstGeom prst="rect">
            <a:avLst/>
          </a:prstGeom>
        </p:spPr>
      </p:pic>
      <p:pic>
        <p:nvPicPr>
          <p:cNvPr id="5" name="Imagem 4" descr="Tela de celular com aplicativo aberto&#10;&#10;O conteúdo gerado por IA pode estar incorreto.">
            <a:extLst>
              <a:ext uri="{FF2B5EF4-FFF2-40B4-BE49-F238E27FC236}">
                <a16:creationId xmlns:a16="http://schemas.microsoft.com/office/drawing/2014/main" id="{0AAD0644-310E-69B9-765F-14DE3649C598}"/>
              </a:ext>
            </a:extLst>
          </p:cNvPr>
          <p:cNvPicPr>
            <a:picLocks noChangeAspect="1"/>
          </p:cNvPicPr>
          <p:nvPr/>
        </p:nvPicPr>
        <p:blipFill>
          <a:blip r:embed="rId5"/>
          <a:srcRect t="19617" r="14243"/>
          <a:stretch/>
        </p:blipFill>
        <p:spPr>
          <a:xfrm>
            <a:off x="2665708" y="1593613"/>
            <a:ext cx="3663486" cy="1882273"/>
          </a:xfrm>
          <a:prstGeom prst="rect">
            <a:avLst/>
          </a:prstGeom>
        </p:spPr>
      </p:pic>
      <p:pic>
        <p:nvPicPr>
          <p:cNvPr id="7" name="Imagem 6" descr="Tela de celular com aplicativo aberto&#10;&#10;O conteúdo gerado por IA pode estar incorreto.">
            <a:extLst>
              <a:ext uri="{FF2B5EF4-FFF2-40B4-BE49-F238E27FC236}">
                <a16:creationId xmlns:a16="http://schemas.microsoft.com/office/drawing/2014/main" id="{228D153D-C874-C517-73C6-5812DB7723E5}"/>
              </a:ext>
            </a:extLst>
          </p:cNvPr>
          <p:cNvPicPr>
            <a:picLocks noChangeAspect="1"/>
          </p:cNvPicPr>
          <p:nvPr/>
        </p:nvPicPr>
        <p:blipFill>
          <a:blip r:embed="rId6"/>
          <a:srcRect l="1184" t="19617" r="1186"/>
          <a:stretch/>
        </p:blipFill>
        <p:spPr>
          <a:xfrm>
            <a:off x="4611388" y="2769353"/>
            <a:ext cx="3960000" cy="1956530"/>
          </a:xfrm>
          <a:prstGeom prst="rect">
            <a:avLst/>
          </a:prstGeom>
        </p:spPr>
      </p:pic>
      <p:sp>
        <p:nvSpPr>
          <p:cNvPr id="9" name="Elipse 8">
            <a:extLst>
              <a:ext uri="{FF2B5EF4-FFF2-40B4-BE49-F238E27FC236}">
                <a16:creationId xmlns:a16="http://schemas.microsoft.com/office/drawing/2014/main" id="{B55B8DE3-7ECF-C354-54BB-6DA0875A0DC0}"/>
              </a:ext>
            </a:extLst>
          </p:cNvPr>
          <p:cNvSpPr/>
          <p:nvPr/>
        </p:nvSpPr>
        <p:spPr>
          <a:xfrm>
            <a:off x="1015137" y="2374147"/>
            <a:ext cx="1139128" cy="395206"/>
          </a:xfrm>
          <a:prstGeom prst="ellipse">
            <a:avLst/>
          </a:prstGeom>
          <a:noFill/>
          <a:ln w="28575">
            <a:solidFill>
              <a:srgbClr val="FF860D"/>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pt-BR"/>
          </a:p>
        </p:txBody>
      </p:sp>
    </p:spTree>
    <p:extLst>
      <p:ext uri="{BB962C8B-B14F-4D97-AF65-F5344CB8AC3E}">
        <p14:creationId xmlns:p14="http://schemas.microsoft.com/office/powerpoint/2010/main" val="431503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55" name="Google Shape;55;p13" title="logosss.png"/>
          <p:cNvPicPr preferRelativeResize="0"/>
          <p:nvPr/>
        </p:nvPicPr>
        <p:blipFill>
          <a:blip r:embed="rId4">
            <a:alphaModFix/>
          </a:blip>
          <a:stretch>
            <a:fillRect/>
          </a:stretch>
        </p:blipFill>
        <p:spPr>
          <a:xfrm>
            <a:off x="4274326" y="4479725"/>
            <a:ext cx="4869674" cy="663775"/>
          </a:xfrm>
          <a:prstGeom prst="rect">
            <a:avLst/>
          </a:prstGeom>
          <a:noFill/>
          <a:ln>
            <a:noFill/>
          </a:ln>
        </p:spPr>
      </p:pic>
      <p:sp>
        <p:nvSpPr>
          <p:cNvPr id="8" name="CaixaDeTexto 7">
            <a:extLst>
              <a:ext uri="{FF2B5EF4-FFF2-40B4-BE49-F238E27FC236}">
                <a16:creationId xmlns:a16="http://schemas.microsoft.com/office/drawing/2014/main" id="{4CA7EDA5-792A-5591-D301-E401A5AD154D}"/>
              </a:ext>
            </a:extLst>
          </p:cNvPr>
          <p:cNvSpPr txBox="1"/>
          <p:nvPr/>
        </p:nvSpPr>
        <p:spPr>
          <a:xfrm>
            <a:off x="705175" y="1724775"/>
            <a:ext cx="6362052" cy="1200329"/>
          </a:xfrm>
          <a:prstGeom prst="rect">
            <a:avLst/>
          </a:prstGeom>
          <a:noFill/>
        </p:spPr>
        <p:txBody>
          <a:bodyPr wrap="square">
            <a:spAutoFit/>
          </a:bodyPr>
          <a:lstStyle/>
          <a:p>
            <a:pPr algn="ctr"/>
            <a:r>
              <a:rPr lang="pt-BR" sz="2400" b="1" dirty="0">
                <a:ln w="0"/>
                <a:solidFill>
                  <a:srgbClr val="FF860D"/>
                </a:solidFill>
                <a:effectLst>
                  <a:outerShdw blurRad="38100" dist="25400" dir="5400000" algn="ctr" rotWithShape="0">
                    <a:srgbClr val="6E747A">
                      <a:alpha val="43000"/>
                    </a:srgbClr>
                  </a:outerShdw>
                </a:effectLst>
                <a:latin typeface="Arial Black" panose="020B0A04020102020204" pitchFamily="34" charset="0"/>
              </a:rPr>
              <a:t>DEMONSTRAÇÃO PRÁTICA DE ELABORAÇÃO DO </a:t>
            </a:r>
            <a:r>
              <a:rPr lang="pt-BR" sz="2400" b="1" dirty="0">
                <a:ln w="0"/>
                <a:solidFill>
                  <a:schemeClr val="bg1"/>
                </a:solidFill>
                <a:effectLst>
                  <a:outerShdw blurRad="38100" dist="25400" dir="5400000" algn="ctr" rotWithShape="0">
                    <a:srgbClr val="6E747A">
                      <a:alpha val="43000"/>
                    </a:srgbClr>
                  </a:outerShdw>
                </a:effectLst>
                <a:latin typeface="Arial Black" panose="020B0A04020102020204" pitchFamily="34" charset="0"/>
              </a:rPr>
              <a:t>ESTUDO TÉCNICO PRELIMINAR </a:t>
            </a:r>
            <a:r>
              <a:rPr lang="pt-BR" sz="2400" b="1" dirty="0">
                <a:ln w="0"/>
                <a:solidFill>
                  <a:srgbClr val="FF860D"/>
                </a:solidFill>
                <a:effectLst>
                  <a:outerShdw blurRad="38100" dist="25400" dir="5400000" algn="ctr" rotWithShape="0">
                    <a:srgbClr val="6E747A">
                      <a:alpha val="43000"/>
                    </a:srgbClr>
                  </a:outerShdw>
                </a:effectLst>
                <a:latin typeface="Arial Black" panose="020B0A04020102020204" pitchFamily="34" charset="0"/>
              </a:rPr>
              <a:t>COM USO DA IA.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74AEA199-0B54-6FD7-59E3-570D23423498}"/>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BCCDEB34-5344-39DE-EFBB-023922B3A723}"/>
              </a:ext>
            </a:extLst>
          </p:cNvPr>
          <p:cNvPicPr preferRelativeResize="0"/>
          <p:nvPr/>
        </p:nvPicPr>
        <p:blipFill>
          <a:blip r:embed="rId3">
            <a:alphaModFix/>
          </a:blip>
          <a:stretch>
            <a:fillRect/>
          </a:stretch>
        </p:blipFill>
        <p:spPr>
          <a:xfrm>
            <a:off x="0" y="0"/>
            <a:ext cx="9143990" cy="5143500"/>
          </a:xfrm>
          <a:prstGeom prst="rect">
            <a:avLst/>
          </a:prstGeom>
          <a:noFill/>
          <a:ln>
            <a:noFill/>
          </a:ln>
        </p:spPr>
      </p:pic>
      <p:sp>
        <p:nvSpPr>
          <p:cNvPr id="18" name="Título 39">
            <a:extLst>
              <a:ext uri="{FF2B5EF4-FFF2-40B4-BE49-F238E27FC236}">
                <a16:creationId xmlns:a16="http://schemas.microsoft.com/office/drawing/2014/main" id="{A165230D-BFAD-4A80-58BA-6230D1ADDAC9}"/>
              </a:ext>
            </a:extLst>
          </p:cNvPr>
          <p:cNvSpPr txBox="1">
            <a:spLocks/>
          </p:cNvSpPr>
          <p:nvPr/>
        </p:nvSpPr>
        <p:spPr>
          <a:xfrm>
            <a:off x="278699" y="264815"/>
            <a:ext cx="7249444" cy="730592"/>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pt-BR" sz="3200" b="1" i="0" u="none" strike="noStrike" kern="1200" cap="none" spc="0" normalizeH="0" baseline="0" noProof="0" dirty="0">
                <a:ln>
                  <a:noFill/>
                </a:ln>
                <a:solidFill>
                  <a:srgbClr val="FF860D"/>
                </a:solidFill>
                <a:effectLst/>
                <a:uLnTx/>
                <a:uFillTx/>
                <a:latin typeface="Gill Sans MT"/>
                <a:ea typeface="+mj-ea"/>
                <a:cs typeface="+mj-cs"/>
              </a:rPr>
            </a:br>
            <a:endParaRPr kumimoji="0" lang="pt-BR" sz="3200" b="1" i="0" u="none" strike="noStrike" kern="1200" cap="none" spc="0" normalizeH="0" baseline="0" noProof="0" dirty="0">
              <a:ln>
                <a:noFill/>
              </a:ln>
              <a:solidFill>
                <a:srgbClr val="FF860D"/>
              </a:solidFill>
              <a:effectLst/>
              <a:uLnTx/>
              <a:uFillTx/>
              <a:latin typeface="Gill Sans MT"/>
              <a:ea typeface="+mj-ea"/>
              <a:cs typeface="+mj-cs"/>
            </a:endParaRPr>
          </a:p>
        </p:txBody>
      </p:sp>
      <p:graphicFrame>
        <p:nvGraphicFramePr>
          <p:cNvPr id="2" name="Diagrama 1">
            <a:extLst>
              <a:ext uri="{FF2B5EF4-FFF2-40B4-BE49-F238E27FC236}">
                <a16:creationId xmlns:a16="http://schemas.microsoft.com/office/drawing/2014/main" id="{3C6BC606-C078-B15B-4C26-3AF45A940274}"/>
              </a:ext>
            </a:extLst>
          </p:cNvPr>
          <p:cNvGraphicFramePr>
            <a:graphicFrameLocks noChangeAspect="1"/>
          </p:cNvGraphicFramePr>
          <p:nvPr>
            <p:extLst>
              <p:ext uri="{D42A27DB-BD31-4B8C-83A1-F6EECF244321}">
                <p14:modId xmlns:p14="http://schemas.microsoft.com/office/powerpoint/2010/main" val="3336667597"/>
              </p:ext>
            </p:extLst>
          </p:nvPr>
        </p:nvGraphicFramePr>
        <p:xfrm>
          <a:off x="1742876" y="188001"/>
          <a:ext cx="7401124" cy="46906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tângulo 3">
            <a:extLst>
              <a:ext uri="{FF2B5EF4-FFF2-40B4-BE49-F238E27FC236}">
                <a16:creationId xmlns:a16="http://schemas.microsoft.com/office/drawing/2014/main" id="{0B912840-E76C-4ECC-3442-3D577127A0ED}"/>
              </a:ext>
            </a:extLst>
          </p:cNvPr>
          <p:cNvSpPr/>
          <p:nvPr/>
        </p:nvSpPr>
        <p:spPr>
          <a:xfrm>
            <a:off x="4423342" y="2271733"/>
            <a:ext cx="2271925" cy="523220"/>
          </a:xfrm>
          <a:prstGeom prst="rect">
            <a:avLst/>
          </a:prstGeom>
          <a:solidFill>
            <a:schemeClr val="accent2"/>
          </a:solidFill>
        </p:spPr>
        <p:txBody>
          <a:bodyPr wrap="square" lIns="91440" tIns="45720" rIns="91440" bIns="45720">
            <a:spAutoFit/>
          </a:bodyPr>
          <a:lstStyle/>
          <a:p>
            <a:pPr algn="ctr"/>
            <a:r>
              <a:rPr lang="pt-BR" b="1" cap="none" spc="0" dirty="0">
                <a:ln w="0"/>
                <a:solidFill>
                  <a:schemeClr val="bg1"/>
                </a:solidFill>
                <a:effectLst>
                  <a:outerShdw blurRad="38100" dist="19050" dir="2700000" algn="tl" rotWithShape="0">
                    <a:schemeClr val="dk1">
                      <a:alpha val="40000"/>
                    </a:schemeClr>
                  </a:outerShdw>
                </a:effectLst>
              </a:rPr>
              <a:t>Elementos do Estudo Técnico Preliminar</a:t>
            </a:r>
          </a:p>
        </p:txBody>
      </p:sp>
      <p:pic>
        <p:nvPicPr>
          <p:cNvPr id="8" name="Imagem 7" descr="Interface gráfica do usuário, Aplicativo, PowerPoint&#10;&#10;O conteúdo gerado por IA pode estar incorreto.">
            <a:extLst>
              <a:ext uri="{FF2B5EF4-FFF2-40B4-BE49-F238E27FC236}">
                <a16:creationId xmlns:a16="http://schemas.microsoft.com/office/drawing/2014/main" id="{1F1E2295-59E3-565C-FBF2-DFA20870D8E7}"/>
              </a:ext>
            </a:extLst>
          </p:cNvPr>
          <p:cNvPicPr>
            <a:picLocks noChangeAspect="1"/>
          </p:cNvPicPr>
          <p:nvPr/>
        </p:nvPicPr>
        <p:blipFill>
          <a:blip r:embed="rId9">
            <a:alphaModFix/>
          </a:blip>
          <a:srcRect l="36255" t="25454" r="35424" b="2509"/>
          <a:stretch/>
        </p:blipFill>
        <p:spPr>
          <a:xfrm>
            <a:off x="278689" y="391351"/>
            <a:ext cx="2129404" cy="28773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90146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F860DB26-25E9-D99E-04B1-C223670C660C}"/>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D091D1F4-1BE8-7BD0-1927-4B7FAD01A64C}"/>
              </a:ext>
            </a:extLst>
          </p:cNvPr>
          <p:cNvPicPr preferRelativeResize="0"/>
          <p:nvPr/>
        </p:nvPicPr>
        <p:blipFill>
          <a:blip r:embed="rId3">
            <a:alphaModFix/>
          </a:blip>
          <a:stretch>
            <a:fillRect/>
          </a:stretch>
        </p:blipFill>
        <p:spPr>
          <a:xfrm>
            <a:off x="0" y="0"/>
            <a:ext cx="9143990" cy="5143500"/>
          </a:xfrm>
          <a:prstGeom prst="rect">
            <a:avLst/>
          </a:prstGeom>
          <a:noFill/>
          <a:ln>
            <a:noFill/>
          </a:ln>
        </p:spPr>
      </p:pic>
      <p:sp>
        <p:nvSpPr>
          <p:cNvPr id="18" name="Título 39">
            <a:extLst>
              <a:ext uri="{FF2B5EF4-FFF2-40B4-BE49-F238E27FC236}">
                <a16:creationId xmlns:a16="http://schemas.microsoft.com/office/drawing/2014/main" id="{528B1912-5F87-C857-DBD2-03EE99A5D220}"/>
              </a:ext>
            </a:extLst>
          </p:cNvPr>
          <p:cNvSpPr txBox="1">
            <a:spLocks/>
          </p:cNvSpPr>
          <p:nvPr/>
        </p:nvSpPr>
        <p:spPr>
          <a:xfrm>
            <a:off x="278699" y="264815"/>
            <a:ext cx="7249444" cy="730592"/>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pt-BR" sz="3200" b="1" i="0" u="none" strike="noStrike" kern="1200" cap="none" spc="0" normalizeH="0" baseline="0" noProof="0" dirty="0">
                <a:ln>
                  <a:noFill/>
                </a:ln>
                <a:solidFill>
                  <a:srgbClr val="FF860D"/>
                </a:solidFill>
                <a:effectLst/>
                <a:uLnTx/>
                <a:uFillTx/>
                <a:latin typeface="Gill Sans MT"/>
                <a:ea typeface="+mj-ea"/>
                <a:cs typeface="+mj-cs"/>
              </a:rPr>
            </a:br>
            <a:endParaRPr kumimoji="0" lang="pt-BR" sz="3200" b="1" i="0" u="none" strike="noStrike" kern="1200" cap="none" spc="0" normalizeH="0" baseline="0" noProof="0" dirty="0">
              <a:ln>
                <a:noFill/>
              </a:ln>
              <a:solidFill>
                <a:srgbClr val="FF860D"/>
              </a:solidFill>
              <a:effectLst/>
              <a:uLnTx/>
              <a:uFillTx/>
              <a:latin typeface="Gill Sans MT"/>
              <a:ea typeface="+mj-ea"/>
              <a:cs typeface="+mj-cs"/>
            </a:endParaRPr>
          </a:p>
        </p:txBody>
      </p:sp>
      <p:sp>
        <p:nvSpPr>
          <p:cNvPr id="3" name="CaixaDeTexto 2">
            <a:extLst>
              <a:ext uri="{FF2B5EF4-FFF2-40B4-BE49-F238E27FC236}">
                <a16:creationId xmlns:a16="http://schemas.microsoft.com/office/drawing/2014/main" id="{CBD34762-FFD7-DE90-1F41-F6AD7ACEC255}"/>
              </a:ext>
            </a:extLst>
          </p:cNvPr>
          <p:cNvSpPr txBox="1"/>
          <p:nvPr/>
        </p:nvSpPr>
        <p:spPr>
          <a:xfrm>
            <a:off x="224455" y="835925"/>
            <a:ext cx="4025844" cy="2739211"/>
          </a:xfrm>
          <a:prstGeom prst="rect">
            <a:avLst/>
          </a:prstGeom>
          <a:noFill/>
        </p:spPr>
        <p:txBody>
          <a:bodyPr wrap="square">
            <a:spAutoFit/>
          </a:bodyPr>
          <a:lstStyle/>
          <a:p>
            <a:pPr algn="ctr"/>
            <a:r>
              <a:rPr lang="pt-BR" sz="1600" b="1" i="0" dirty="0">
                <a:solidFill>
                  <a:srgbClr val="000000"/>
                </a:solidFill>
                <a:effectLst/>
                <a:latin typeface="Arial" panose="020B0604020202020204" pitchFamily="34" charset="0"/>
              </a:rPr>
              <a:t>DESCRIÇÃO DA NECESSIDADE DA CONTRATAÇÃO</a:t>
            </a:r>
          </a:p>
          <a:p>
            <a:pPr algn="just"/>
            <a:r>
              <a:rPr lang="pt-BR" dirty="0">
                <a:ln w="0"/>
                <a:solidFill>
                  <a:srgbClr val="00002E"/>
                </a:solidFill>
                <a:effectLst>
                  <a:outerShdw blurRad="38100" dist="25400" dir="5400000" algn="ctr" rotWithShape="0">
                    <a:srgbClr val="6E747A">
                      <a:alpha val="43000"/>
                    </a:srgbClr>
                  </a:outerShdw>
                </a:effectLst>
                <a:latin typeface="+mn-lt"/>
              </a:rPr>
              <a:t>Neste item deve ser descrito o problema a ser resolvido, isto é, qual a necessidade que órgão/ente possui e que precisa resolver para atender ao interesse público. É fundamental que se demonstre o que motivou a contratação pretendida. Para explicitar a necessidade é conveniente levar aos autos, por exemplo, documentos, informações, estatísticas, legislações cogentes, decisões político-administrativas, decisões judiciais etc. </a:t>
            </a:r>
          </a:p>
        </p:txBody>
      </p:sp>
      <p:graphicFrame>
        <p:nvGraphicFramePr>
          <p:cNvPr id="5" name="Diagrama 4">
            <a:extLst>
              <a:ext uri="{FF2B5EF4-FFF2-40B4-BE49-F238E27FC236}">
                <a16:creationId xmlns:a16="http://schemas.microsoft.com/office/drawing/2014/main" id="{B0A1133F-363C-7281-3EE5-EF88EC2E454A}"/>
              </a:ext>
            </a:extLst>
          </p:cNvPr>
          <p:cNvGraphicFramePr>
            <a:graphicFrameLocks/>
          </p:cNvGraphicFramePr>
          <p:nvPr>
            <p:extLst>
              <p:ext uri="{D42A27DB-BD31-4B8C-83A1-F6EECF244321}">
                <p14:modId xmlns:p14="http://schemas.microsoft.com/office/powerpoint/2010/main" val="2553782123"/>
              </p:ext>
            </p:extLst>
          </p:nvPr>
        </p:nvGraphicFramePr>
        <p:xfrm>
          <a:off x="4304543" y="215070"/>
          <a:ext cx="4560758" cy="45072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93737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6ABCF89F-7446-4586-C567-936CCBFCFB72}"/>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F7451191-DDFA-F978-BF1E-2E626626435A}"/>
              </a:ext>
            </a:extLst>
          </p:cNvPr>
          <p:cNvPicPr preferRelativeResize="0"/>
          <p:nvPr/>
        </p:nvPicPr>
        <p:blipFill>
          <a:blip r:embed="rId3">
            <a:alphaModFix/>
          </a:blip>
          <a:stretch>
            <a:fillRect/>
          </a:stretch>
        </p:blipFill>
        <p:spPr>
          <a:xfrm>
            <a:off x="0" y="0"/>
            <a:ext cx="9143990" cy="5143500"/>
          </a:xfrm>
          <a:prstGeom prst="rect">
            <a:avLst/>
          </a:prstGeom>
          <a:noFill/>
          <a:ln>
            <a:noFill/>
          </a:ln>
        </p:spPr>
      </p:pic>
      <p:sp>
        <p:nvSpPr>
          <p:cNvPr id="18" name="Título 39">
            <a:extLst>
              <a:ext uri="{FF2B5EF4-FFF2-40B4-BE49-F238E27FC236}">
                <a16:creationId xmlns:a16="http://schemas.microsoft.com/office/drawing/2014/main" id="{DD66D749-74A4-F1B8-A19C-7C710A5D7839}"/>
              </a:ext>
            </a:extLst>
          </p:cNvPr>
          <p:cNvSpPr txBox="1">
            <a:spLocks/>
          </p:cNvSpPr>
          <p:nvPr/>
        </p:nvSpPr>
        <p:spPr>
          <a:xfrm>
            <a:off x="278699" y="264815"/>
            <a:ext cx="7249444" cy="730592"/>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pt-BR" sz="3200" b="1" i="0" u="none" strike="noStrike" kern="1200" cap="none" spc="0" normalizeH="0" baseline="0" noProof="0" dirty="0">
                <a:ln>
                  <a:noFill/>
                </a:ln>
                <a:solidFill>
                  <a:srgbClr val="FF860D"/>
                </a:solidFill>
                <a:effectLst/>
                <a:uLnTx/>
                <a:uFillTx/>
                <a:latin typeface="Gill Sans MT"/>
                <a:ea typeface="+mj-ea"/>
                <a:cs typeface="+mj-cs"/>
              </a:rPr>
            </a:br>
            <a:endParaRPr kumimoji="0" lang="pt-BR" sz="3200" b="1" i="0" u="none" strike="noStrike" kern="1200" cap="none" spc="0" normalizeH="0" baseline="0" noProof="0" dirty="0">
              <a:ln>
                <a:noFill/>
              </a:ln>
              <a:solidFill>
                <a:srgbClr val="FF860D"/>
              </a:solidFill>
              <a:effectLst/>
              <a:uLnTx/>
              <a:uFillTx/>
              <a:latin typeface="Gill Sans MT"/>
              <a:ea typeface="+mj-ea"/>
              <a:cs typeface="+mj-cs"/>
            </a:endParaRPr>
          </a:p>
        </p:txBody>
      </p:sp>
      <p:sp>
        <p:nvSpPr>
          <p:cNvPr id="3" name="CaixaDeTexto 2">
            <a:extLst>
              <a:ext uri="{FF2B5EF4-FFF2-40B4-BE49-F238E27FC236}">
                <a16:creationId xmlns:a16="http://schemas.microsoft.com/office/drawing/2014/main" id="{8C419B2E-0F7C-533F-5B13-281AD6B4AD65}"/>
              </a:ext>
            </a:extLst>
          </p:cNvPr>
          <p:cNvSpPr txBox="1"/>
          <p:nvPr/>
        </p:nvSpPr>
        <p:spPr>
          <a:xfrm>
            <a:off x="487925" y="264815"/>
            <a:ext cx="4158130" cy="3785652"/>
          </a:xfrm>
          <a:prstGeom prst="rect">
            <a:avLst/>
          </a:prstGeom>
          <a:noFill/>
        </p:spPr>
        <p:txBody>
          <a:bodyPr wrap="square">
            <a:spAutoFit/>
          </a:bodyPr>
          <a:lstStyle/>
          <a:p>
            <a:r>
              <a:rPr lang="pt-BR" sz="1600" b="1" i="0" dirty="0">
                <a:solidFill>
                  <a:srgbClr val="000000"/>
                </a:solidFill>
                <a:effectLst/>
                <a:latin typeface="Arial" panose="020B0604020202020204" pitchFamily="34" charset="0"/>
              </a:rPr>
              <a:t> REQUISITOS DA CONTRATAÇÃO</a:t>
            </a:r>
          </a:p>
          <a:p>
            <a:pPr algn="just"/>
            <a:r>
              <a:rPr lang="pt-BR" dirty="0">
                <a:ln w="0"/>
                <a:solidFill>
                  <a:srgbClr val="00002E"/>
                </a:solidFill>
                <a:effectLst>
                  <a:outerShdw blurRad="38100" dist="25400" dir="5400000" algn="ctr" rotWithShape="0">
                    <a:srgbClr val="6E747A">
                      <a:alpha val="43000"/>
                    </a:srgbClr>
                  </a:outerShdw>
                </a:effectLst>
                <a:latin typeface="+mn-lt"/>
              </a:rPr>
              <a:t>Os requisitos da contratação são aqueles necessários e suficientes para que se atinja o objetivo de encontrar a solução mais adequada para uma contratação que apresente melhor qualidade, isto é, visa buscar a proposta mais vantajosa para o contratante.</a:t>
            </a:r>
          </a:p>
          <a:p>
            <a:pPr marL="285750" indent="-285750" algn="just">
              <a:buFontTx/>
              <a:buChar char="-"/>
            </a:pPr>
            <a:r>
              <a:rPr lang="pt-BR" dirty="0">
                <a:ln w="0"/>
                <a:solidFill>
                  <a:srgbClr val="00002E"/>
                </a:solidFill>
                <a:effectLst>
                  <a:outerShdw blurRad="38100" dist="25400" dir="5400000" algn="ctr" rotWithShape="0">
                    <a:srgbClr val="6E747A">
                      <a:alpha val="43000"/>
                    </a:srgbClr>
                  </a:outerShdw>
                </a:effectLst>
                <a:latin typeface="+mn-lt"/>
              </a:rPr>
              <a:t>Sustentabilidade;</a:t>
            </a:r>
          </a:p>
          <a:p>
            <a:pPr marL="285750" indent="-285750" algn="just">
              <a:buFontTx/>
              <a:buChar char="-"/>
            </a:pPr>
            <a:r>
              <a:rPr lang="pt-BR" dirty="0">
                <a:ln w="0"/>
                <a:solidFill>
                  <a:srgbClr val="00002E"/>
                </a:solidFill>
                <a:effectLst>
                  <a:outerShdw blurRad="38100" dist="25400" dir="5400000" algn="ctr" rotWithShape="0">
                    <a:srgbClr val="6E747A">
                      <a:alpha val="43000"/>
                    </a:srgbClr>
                  </a:outerShdw>
                </a:effectLst>
                <a:latin typeface="+mn-lt"/>
              </a:rPr>
              <a:t>Segurança;</a:t>
            </a:r>
          </a:p>
          <a:p>
            <a:pPr marL="285750" indent="-285750" algn="just">
              <a:buFontTx/>
              <a:buChar char="-"/>
            </a:pPr>
            <a:r>
              <a:rPr lang="pt-BR" dirty="0">
                <a:ln w="0"/>
                <a:solidFill>
                  <a:srgbClr val="00002E"/>
                </a:solidFill>
                <a:effectLst>
                  <a:outerShdw blurRad="38100" dist="25400" dir="5400000" algn="ctr" rotWithShape="0">
                    <a:srgbClr val="6E747A">
                      <a:alpha val="43000"/>
                    </a:srgbClr>
                  </a:outerShdw>
                </a:effectLst>
                <a:latin typeface="+mn-lt"/>
              </a:rPr>
              <a:t>Manutenção/assistência técnica;</a:t>
            </a:r>
          </a:p>
          <a:p>
            <a:pPr marL="285750" indent="-285750" algn="just">
              <a:buFontTx/>
              <a:buChar char="-"/>
            </a:pPr>
            <a:r>
              <a:rPr lang="pt-BR" dirty="0">
                <a:ln w="0"/>
                <a:solidFill>
                  <a:srgbClr val="00002E"/>
                </a:solidFill>
                <a:effectLst>
                  <a:outerShdw blurRad="38100" dist="25400" dir="5400000" algn="ctr" rotWithShape="0">
                    <a:srgbClr val="6E747A">
                      <a:alpha val="43000"/>
                    </a:srgbClr>
                  </a:outerShdw>
                </a:effectLst>
                <a:latin typeface="+mn-lt"/>
              </a:rPr>
              <a:t>Durabilidade.</a:t>
            </a:r>
          </a:p>
          <a:p>
            <a:pPr marL="285750" indent="-285750" algn="just">
              <a:buFontTx/>
              <a:buChar char="-"/>
            </a:pPr>
            <a:r>
              <a:rPr lang="pt-BR" dirty="0">
                <a:ln w="0"/>
                <a:solidFill>
                  <a:srgbClr val="00002E"/>
                </a:solidFill>
                <a:effectLst>
                  <a:outerShdw blurRad="38100" dist="25400" dir="5400000" algn="ctr" rotWithShape="0">
                    <a:srgbClr val="6E747A">
                      <a:alpha val="43000"/>
                    </a:srgbClr>
                  </a:outerShdw>
                </a:effectLst>
                <a:latin typeface="+mn-lt"/>
              </a:rPr>
              <a:t>Contínuo?</a:t>
            </a:r>
          </a:p>
          <a:p>
            <a:pPr marL="285750" indent="-285750" algn="just">
              <a:buFontTx/>
              <a:buChar char="-"/>
            </a:pPr>
            <a:r>
              <a:rPr lang="pt-BR" dirty="0">
                <a:ln w="0"/>
                <a:solidFill>
                  <a:srgbClr val="00002E"/>
                </a:solidFill>
                <a:effectLst>
                  <a:outerShdw blurRad="38100" dist="25400" dir="5400000" algn="ctr" rotWithShape="0">
                    <a:srgbClr val="6E747A">
                      <a:alpha val="43000"/>
                    </a:srgbClr>
                  </a:outerShdw>
                </a:effectLst>
                <a:latin typeface="+mn-lt"/>
              </a:rPr>
              <a:t>Garantias?</a:t>
            </a:r>
          </a:p>
          <a:p>
            <a:pPr marL="285750" indent="-285750" algn="just">
              <a:buFontTx/>
              <a:buChar char="-"/>
            </a:pPr>
            <a:r>
              <a:rPr lang="pt-BR" dirty="0">
                <a:ln w="0"/>
                <a:solidFill>
                  <a:srgbClr val="00002E"/>
                </a:solidFill>
                <a:effectLst>
                  <a:outerShdw blurRad="38100" dist="25400" dir="5400000" algn="ctr" rotWithShape="0">
                    <a:srgbClr val="6E747A">
                      <a:alpha val="43000"/>
                    </a:srgbClr>
                  </a:outerShdw>
                </a:effectLst>
                <a:latin typeface="+mn-lt"/>
              </a:rPr>
              <a:t>Qualificações mínimas.</a:t>
            </a:r>
          </a:p>
          <a:p>
            <a:pPr marL="285750" indent="-285750" algn="just">
              <a:buFontTx/>
              <a:buChar char="-"/>
            </a:pPr>
            <a:r>
              <a:rPr lang="pt-BR" dirty="0">
                <a:ln w="0"/>
                <a:solidFill>
                  <a:srgbClr val="00002E"/>
                </a:solidFill>
                <a:effectLst>
                  <a:outerShdw blurRad="38100" dist="25400" dir="5400000" algn="ctr" rotWithShape="0">
                    <a:srgbClr val="6E747A">
                      <a:alpha val="43000"/>
                    </a:srgbClr>
                  </a:outerShdw>
                </a:effectLst>
                <a:latin typeface="+mn-lt"/>
              </a:rPr>
              <a:t>Amostras/atestados.</a:t>
            </a:r>
          </a:p>
          <a:p>
            <a:pPr marL="285750" indent="-285750" algn="just">
              <a:buFontTx/>
              <a:buChar char="-"/>
            </a:pPr>
            <a:r>
              <a:rPr lang="pt-BR" dirty="0">
                <a:ln w="0"/>
                <a:solidFill>
                  <a:srgbClr val="00002E"/>
                </a:solidFill>
                <a:effectLst>
                  <a:outerShdw blurRad="38100" dist="25400" dir="5400000" algn="ctr" rotWithShape="0">
                    <a:srgbClr val="6E747A">
                      <a:alpha val="43000"/>
                    </a:srgbClr>
                  </a:outerShdw>
                </a:effectLst>
                <a:latin typeface="+mn-lt"/>
              </a:rPr>
              <a:t>Leis e normas específicas.</a:t>
            </a:r>
          </a:p>
          <a:p>
            <a:pPr marL="285750" indent="-285750" algn="just">
              <a:buFontTx/>
              <a:buChar char="-"/>
            </a:pPr>
            <a:endParaRPr lang="pt-BR" dirty="0">
              <a:ln w="0"/>
              <a:solidFill>
                <a:srgbClr val="00002E"/>
              </a:solidFill>
              <a:effectLst>
                <a:outerShdw blurRad="38100" dist="25400" dir="5400000" algn="ctr" rotWithShape="0">
                  <a:srgbClr val="6E747A">
                    <a:alpha val="43000"/>
                  </a:srgbClr>
                </a:outerShdw>
              </a:effectLst>
              <a:latin typeface="+mn-lt"/>
            </a:endParaRPr>
          </a:p>
        </p:txBody>
      </p:sp>
      <p:pic>
        <p:nvPicPr>
          <p:cNvPr id="7" name="Imagem 6" descr="Placa branca com texto preto sobre fundo branco&#10;&#10;O conteúdo gerado por IA pode estar incorreto.">
            <a:extLst>
              <a:ext uri="{FF2B5EF4-FFF2-40B4-BE49-F238E27FC236}">
                <a16:creationId xmlns:a16="http://schemas.microsoft.com/office/drawing/2014/main" id="{1DB14CDE-6365-0234-2F07-48F2C6305D10}"/>
              </a:ext>
            </a:extLst>
          </p:cNvPr>
          <p:cNvPicPr>
            <a:picLocks noChangeAspect="1"/>
          </p:cNvPicPr>
          <p:nvPr/>
        </p:nvPicPr>
        <p:blipFill>
          <a:blip r:embed="rId4"/>
          <a:stretch>
            <a:fillRect/>
          </a:stretch>
        </p:blipFill>
        <p:spPr>
          <a:xfrm>
            <a:off x="5510462" y="593377"/>
            <a:ext cx="3256537" cy="3256537"/>
          </a:xfrm>
          <a:prstGeom prst="rect">
            <a:avLst/>
          </a:prstGeom>
        </p:spPr>
      </p:pic>
    </p:spTree>
    <p:extLst>
      <p:ext uri="{BB962C8B-B14F-4D97-AF65-F5344CB8AC3E}">
        <p14:creationId xmlns:p14="http://schemas.microsoft.com/office/powerpoint/2010/main" val="4037118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6F7CEAC1-53BC-5D45-F312-12F6CCBFCF47}"/>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167A2540-0C6B-04F3-DDCB-3A5507F02815}"/>
              </a:ext>
            </a:extLst>
          </p:cNvPr>
          <p:cNvPicPr preferRelativeResize="0"/>
          <p:nvPr/>
        </p:nvPicPr>
        <p:blipFill>
          <a:blip r:embed="rId3">
            <a:alphaModFix/>
          </a:blip>
          <a:stretch>
            <a:fillRect/>
          </a:stretch>
        </p:blipFill>
        <p:spPr>
          <a:xfrm>
            <a:off x="0" y="0"/>
            <a:ext cx="9143990" cy="5143500"/>
          </a:xfrm>
          <a:prstGeom prst="rect">
            <a:avLst/>
          </a:prstGeom>
          <a:noFill/>
          <a:ln>
            <a:noFill/>
          </a:ln>
        </p:spPr>
      </p:pic>
      <p:sp>
        <p:nvSpPr>
          <p:cNvPr id="18" name="Título 39">
            <a:extLst>
              <a:ext uri="{FF2B5EF4-FFF2-40B4-BE49-F238E27FC236}">
                <a16:creationId xmlns:a16="http://schemas.microsoft.com/office/drawing/2014/main" id="{B82594B4-D1BE-1608-4F78-A1CBE8F745B8}"/>
              </a:ext>
            </a:extLst>
          </p:cNvPr>
          <p:cNvSpPr txBox="1">
            <a:spLocks/>
          </p:cNvSpPr>
          <p:nvPr/>
        </p:nvSpPr>
        <p:spPr>
          <a:xfrm>
            <a:off x="278699" y="264815"/>
            <a:ext cx="7249444" cy="730592"/>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pt-BR" sz="3200" b="1" i="0" u="none" strike="noStrike" kern="1200" cap="none" spc="0" normalizeH="0" baseline="0" noProof="0" dirty="0">
                <a:ln>
                  <a:noFill/>
                </a:ln>
                <a:solidFill>
                  <a:srgbClr val="FF860D"/>
                </a:solidFill>
                <a:effectLst/>
                <a:uLnTx/>
                <a:uFillTx/>
                <a:latin typeface="Gill Sans MT"/>
                <a:ea typeface="+mj-ea"/>
                <a:cs typeface="+mj-cs"/>
              </a:rPr>
            </a:br>
            <a:endParaRPr kumimoji="0" lang="pt-BR" sz="3200" b="1" i="0" u="none" strike="noStrike" kern="1200" cap="none" spc="0" normalizeH="0" baseline="0" noProof="0" dirty="0">
              <a:ln>
                <a:noFill/>
              </a:ln>
              <a:solidFill>
                <a:srgbClr val="FF860D"/>
              </a:solidFill>
              <a:effectLst/>
              <a:uLnTx/>
              <a:uFillTx/>
              <a:latin typeface="Gill Sans MT"/>
              <a:ea typeface="+mj-ea"/>
              <a:cs typeface="+mj-cs"/>
            </a:endParaRPr>
          </a:p>
        </p:txBody>
      </p:sp>
      <p:graphicFrame>
        <p:nvGraphicFramePr>
          <p:cNvPr id="2" name="Diagrama 1">
            <a:extLst>
              <a:ext uri="{FF2B5EF4-FFF2-40B4-BE49-F238E27FC236}">
                <a16:creationId xmlns:a16="http://schemas.microsoft.com/office/drawing/2014/main" id="{789289B3-7F0A-15F5-9FC5-26028EAB9DBE}"/>
              </a:ext>
            </a:extLst>
          </p:cNvPr>
          <p:cNvGraphicFramePr>
            <a:graphicFrameLocks/>
          </p:cNvGraphicFramePr>
          <p:nvPr>
            <p:extLst>
              <p:ext uri="{D42A27DB-BD31-4B8C-83A1-F6EECF244321}">
                <p14:modId xmlns:p14="http://schemas.microsoft.com/office/powerpoint/2010/main" val="1247916514"/>
              </p:ext>
            </p:extLst>
          </p:nvPr>
        </p:nvGraphicFramePr>
        <p:xfrm>
          <a:off x="1423107" y="0"/>
          <a:ext cx="6581767" cy="45410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06150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AE20DCC5-5500-CA34-E2C7-1E93BCC35084}"/>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60F8B4CE-1019-BF22-8A6B-05E169E73DDC}"/>
              </a:ext>
            </a:extLst>
          </p:cNvPr>
          <p:cNvPicPr preferRelativeResize="0"/>
          <p:nvPr/>
        </p:nvPicPr>
        <p:blipFill>
          <a:blip r:embed="rId3">
            <a:alphaModFix/>
          </a:blip>
          <a:stretch>
            <a:fillRect/>
          </a:stretch>
        </p:blipFill>
        <p:spPr>
          <a:xfrm>
            <a:off x="0" y="0"/>
            <a:ext cx="9143990" cy="5143500"/>
          </a:xfrm>
          <a:prstGeom prst="rect">
            <a:avLst/>
          </a:prstGeom>
          <a:noFill/>
          <a:ln>
            <a:noFill/>
          </a:ln>
        </p:spPr>
      </p:pic>
      <p:sp>
        <p:nvSpPr>
          <p:cNvPr id="9" name="CaixaDeTexto 8">
            <a:extLst>
              <a:ext uri="{FF2B5EF4-FFF2-40B4-BE49-F238E27FC236}">
                <a16:creationId xmlns:a16="http://schemas.microsoft.com/office/drawing/2014/main" id="{F77C6C07-1D0E-7BAA-868F-943A57ADD270}"/>
              </a:ext>
            </a:extLst>
          </p:cNvPr>
          <p:cNvSpPr txBox="1"/>
          <p:nvPr/>
        </p:nvSpPr>
        <p:spPr>
          <a:xfrm>
            <a:off x="532357" y="491925"/>
            <a:ext cx="8079276" cy="2246769"/>
          </a:xfrm>
          <a:prstGeom prst="rect">
            <a:avLst/>
          </a:prstGeom>
          <a:noFill/>
        </p:spPr>
        <p:txBody>
          <a:bodyPr wrap="square">
            <a:spAutoFit/>
          </a:bodyPr>
          <a:lstStyle/>
          <a:p>
            <a:pPr algn="just"/>
            <a:r>
              <a:rPr lang="pt-BR" dirty="0"/>
              <a:t>IV - levantamento de mercado, que consiste na análise das alternativas possíveis, e justificativa técnica e econômica da escolha do tipo de solução a contratar.</a:t>
            </a:r>
          </a:p>
          <a:p>
            <a:pPr algn="just"/>
            <a:endParaRPr lang="pt-BR" dirty="0"/>
          </a:p>
          <a:p>
            <a:pPr algn="just"/>
            <a:r>
              <a:rPr lang="pt-BR" dirty="0"/>
              <a:t>Prompt: "Realize uma estimativa detalhada das quantidades para a contratação de [especificar o serviço ou objeto], considerando a demanda mensal e anual de pessoal e materiais, manutenções e outras necessidades operacionais das áreas envolvidas. Inclua as memórias de cálculo que justifiquem essas estimativas, com base em dados de anos anteriores ou benchmarks de mercado. Além disso, descreva como as interdependências com outras contratações (como manutenção, combustível, ou serviços complementares) podem ser exploradas para gerar economia de escala, otimizando os custos e recursos da administração pública."</a:t>
            </a:r>
          </a:p>
        </p:txBody>
      </p:sp>
    </p:spTree>
    <p:extLst>
      <p:ext uri="{BB962C8B-B14F-4D97-AF65-F5344CB8AC3E}">
        <p14:creationId xmlns:p14="http://schemas.microsoft.com/office/powerpoint/2010/main" val="38309687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7A422EC2-F9FC-9D45-FDC1-CB9017C495DB}"/>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97C88062-D55B-16B1-3B96-8302D5D2A5C4}"/>
              </a:ext>
            </a:extLst>
          </p:cNvPr>
          <p:cNvPicPr preferRelativeResize="0"/>
          <p:nvPr/>
        </p:nvPicPr>
        <p:blipFill>
          <a:blip r:embed="rId3">
            <a:alphaModFix/>
          </a:blip>
          <a:stretch>
            <a:fillRect/>
          </a:stretch>
        </p:blipFill>
        <p:spPr>
          <a:xfrm>
            <a:off x="0" y="0"/>
            <a:ext cx="9143990" cy="5143500"/>
          </a:xfrm>
          <a:prstGeom prst="rect">
            <a:avLst/>
          </a:prstGeom>
          <a:noFill/>
          <a:ln>
            <a:noFill/>
          </a:ln>
        </p:spPr>
      </p:pic>
      <p:sp>
        <p:nvSpPr>
          <p:cNvPr id="5" name="CaixaDeTexto 4">
            <a:extLst>
              <a:ext uri="{FF2B5EF4-FFF2-40B4-BE49-F238E27FC236}">
                <a16:creationId xmlns:a16="http://schemas.microsoft.com/office/drawing/2014/main" id="{CFC82B89-7E6F-0103-EA37-BB95E99EF989}"/>
              </a:ext>
            </a:extLst>
          </p:cNvPr>
          <p:cNvSpPr txBox="1"/>
          <p:nvPr/>
        </p:nvSpPr>
        <p:spPr>
          <a:xfrm>
            <a:off x="513577" y="151087"/>
            <a:ext cx="7916448" cy="2205219"/>
          </a:xfrm>
          <a:prstGeom prst="rect">
            <a:avLst/>
          </a:prstGeom>
          <a:noFill/>
        </p:spPr>
        <p:txBody>
          <a:bodyPr wrap="square">
            <a:spAutoFit/>
          </a:bodyPr>
          <a:lstStyle/>
          <a:p>
            <a:pPr marR="228600" algn="just">
              <a:lnSpc>
                <a:spcPct val="115000"/>
              </a:lnSpc>
              <a:spcBef>
                <a:spcPts val="200"/>
              </a:spcBef>
              <a:spcAft>
                <a:spcPts val="600"/>
              </a:spcAft>
            </a:pPr>
            <a:r>
              <a:rPr lang="pt-BR" kern="1000" dirty="0">
                <a:effectLst/>
                <a:latin typeface="+mn-lt"/>
                <a:ea typeface="Franklin Gothic Book" panose="020B0503020102020204" pitchFamily="34" charset="0"/>
                <a:cs typeface="Tahoma" panose="020B0604030504040204" pitchFamily="34" charset="0"/>
              </a:rPr>
              <a:t>V - estimativas das quantidades para a contratação, acompanhadas das memórias de cálculo e dos documentos que lhes dão suporte, que considerem interdependências com outras contratações, de modo a possibilitar economia de escala.</a:t>
            </a:r>
          </a:p>
          <a:p>
            <a:pPr algn="just"/>
            <a:r>
              <a:rPr lang="pt-BR" dirty="0"/>
              <a:t>Prompt 1: "Descreva os requisitos necessários para a contratação de [especificar o serviço], incluindo os critérios de sustentabilidade que deverão ser observados, conforme as regulamentações específicas, como práticas de eficiência energética, uso de materiais recicláveis e redução de impacto ambiental. Além disso, estabeleça os padrões mínimos de qualidade e desempenho que deverão ser cumpridos para garantir a adequação técnica e operacional da solução."</a:t>
            </a:r>
          </a:p>
        </p:txBody>
      </p:sp>
      <p:sp>
        <p:nvSpPr>
          <p:cNvPr id="6" name="CaixaDeTexto 5">
            <a:extLst>
              <a:ext uri="{FF2B5EF4-FFF2-40B4-BE49-F238E27FC236}">
                <a16:creationId xmlns:a16="http://schemas.microsoft.com/office/drawing/2014/main" id="{340269D6-23CF-EF95-0603-2CEEBEB8AB15}"/>
              </a:ext>
            </a:extLst>
          </p:cNvPr>
          <p:cNvSpPr txBox="1"/>
          <p:nvPr/>
        </p:nvSpPr>
        <p:spPr>
          <a:xfrm>
            <a:off x="538629" y="2364907"/>
            <a:ext cx="7891396" cy="2031325"/>
          </a:xfrm>
          <a:prstGeom prst="rect">
            <a:avLst/>
          </a:prstGeom>
          <a:noFill/>
        </p:spPr>
        <p:txBody>
          <a:bodyPr wrap="square">
            <a:spAutoFit/>
          </a:bodyPr>
          <a:lstStyle/>
          <a:p>
            <a:pPr algn="just"/>
            <a:r>
              <a:rPr lang="pt-BR" dirty="0"/>
              <a:t>VI - estimativa do valor da contratação, acompanhada dos preços unitários referenciais, das memórias de cálculo e dos documentos que lhe dão suporte, que poderão constar de anexo classificado, se a Administração optar por preservar o seu sigilo até a conclusão da licitação.</a:t>
            </a:r>
          </a:p>
          <a:p>
            <a:pPr algn="just"/>
            <a:endParaRPr lang="pt-BR" dirty="0"/>
          </a:p>
          <a:p>
            <a:pPr algn="just"/>
            <a:r>
              <a:rPr lang="pt-BR" dirty="0"/>
              <a:t>Prompt 01: “Afira a estimativa do valor desta contratação de serviços XXXXX, apresentando os preços unitários referenciais de mercado, as memórias de cálculo detalhadas que justificam a estimativa e os documentos de suporte que comprovam os valores adotados. Garanta que todas as variáveis relevantes, como salários, aluguéis, encargos e custos operacionais, sejam incluídas para fornecer uma estimativa precisa e fundamentada.”</a:t>
            </a:r>
          </a:p>
        </p:txBody>
      </p:sp>
    </p:spTree>
    <p:extLst>
      <p:ext uri="{BB962C8B-B14F-4D97-AF65-F5344CB8AC3E}">
        <p14:creationId xmlns:p14="http://schemas.microsoft.com/office/powerpoint/2010/main" val="41380040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17EE80A4-0349-B7D8-7E9F-FA63029F7B4F}"/>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CE2A2A85-C500-C884-F881-4E7B8AD07E52}"/>
              </a:ext>
            </a:extLst>
          </p:cNvPr>
          <p:cNvPicPr preferRelativeResize="0"/>
          <p:nvPr/>
        </p:nvPicPr>
        <p:blipFill>
          <a:blip r:embed="rId3">
            <a:alphaModFix/>
          </a:blip>
          <a:stretch>
            <a:fillRect/>
          </a:stretch>
        </p:blipFill>
        <p:spPr>
          <a:xfrm>
            <a:off x="0" y="0"/>
            <a:ext cx="9143990" cy="5143500"/>
          </a:xfrm>
          <a:prstGeom prst="rect">
            <a:avLst/>
          </a:prstGeom>
          <a:noFill/>
          <a:ln>
            <a:noFill/>
          </a:ln>
        </p:spPr>
      </p:pic>
      <p:sp>
        <p:nvSpPr>
          <p:cNvPr id="5" name="CaixaDeTexto 4">
            <a:extLst>
              <a:ext uri="{FF2B5EF4-FFF2-40B4-BE49-F238E27FC236}">
                <a16:creationId xmlns:a16="http://schemas.microsoft.com/office/drawing/2014/main" id="{9DE53357-806E-5B89-F6B0-2161E83FFED8}"/>
              </a:ext>
            </a:extLst>
          </p:cNvPr>
          <p:cNvSpPr txBox="1"/>
          <p:nvPr/>
        </p:nvSpPr>
        <p:spPr>
          <a:xfrm>
            <a:off x="513577" y="151087"/>
            <a:ext cx="8079276" cy="2301079"/>
          </a:xfrm>
          <a:prstGeom prst="rect">
            <a:avLst/>
          </a:prstGeom>
          <a:noFill/>
        </p:spPr>
        <p:txBody>
          <a:bodyPr wrap="square">
            <a:spAutoFit/>
          </a:bodyPr>
          <a:lstStyle/>
          <a:p>
            <a:pPr marR="228600" algn="just">
              <a:lnSpc>
                <a:spcPct val="115000"/>
              </a:lnSpc>
            </a:pPr>
            <a:r>
              <a:rPr lang="pt-BR" kern="1000" dirty="0">
                <a:effectLst/>
                <a:latin typeface="+mn-lt"/>
                <a:ea typeface="Franklin Gothic Book" panose="020B0503020102020204" pitchFamily="34" charset="0"/>
                <a:cs typeface="Tahoma" panose="020B0604030504040204" pitchFamily="34" charset="0"/>
              </a:rPr>
              <a:t>VII - descrição da solução como um todo, inclusive das exigências relacionadas à manutenção e à assistência técnica, quando for o caso.</a:t>
            </a:r>
          </a:p>
          <a:p>
            <a:pPr marR="228600" algn="just">
              <a:lnSpc>
                <a:spcPct val="115000"/>
              </a:lnSpc>
            </a:pPr>
            <a:r>
              <a:rPr lang="pt-BR" dirty="0">
                <a:latin typeface="+mn-lt"/>
              </a:rPr>
              <a:t>Prompt 01: "Descreva a solução completa para a contratação de [especificar o serviço], incluindo todos os aspectos operacionais e logísticos, como a quantidade e tipo de recursos (veículos, equipamentos, pessoal) a serem fornecidos. Detalhe as exigências relacionadas à manutenção preventiva e corretiva, que deverão ser responsabilidade da contratada, e os requisitos para a assistência técnica. Inclua também as obrigações da contratada em relação ao seguro, monitoramento dos serviços, qualificação da equipe e quaisquer outras exigências que garantam a continuidade e eficiência do serviço."</a:t>
            </a:r>
          </a:p>
        </p:txBody>
      </p:sp>
      <p:sp>
        <p:nvSpPr>
          <p:cNvPr id="9" name="CaixaDeTexto 8">
            <a:extLst>
              <a:ext uri="{FF2B5EF4-FFF2-40B4-BE49-F238E27FC236}">
                <a16:creationId xmlns:a16="http://schemas.microsoft.com/office/drawing/2014/main" id="{B4F77CEB-1DCF-6D92-74B9-7801B713E62A}"/>
              </a:ext>
            </a:extLst>
          </p:cNvPr>
          <p:cNvSpPr txBox="1"/>
          <p:nvPr/>
        </p:nvSpPr>
        <p:spPr>
          <a:xfrm>
            <a:off x="513577" y="2576440"/>
            <a:ext cx="8079276" cy="1790875"/>
          </a:xfrm>
          <a:prstGeom prst="rect">
            <a:avLst/>
          </a:prstGeom>
          <a:noFill/>
        </p:spPr>
        <p:txBody>
          <a:bodyPr wrap="square">
            <a:spAutoFit/>
          </a:bodyPr>
          <a:lstStyle/>
          <a:p>
            <a:pPr algn="just">
              <a:lnSpc>
                <a:spcPct val="114000"/>
              </a:lnSpc>
            </a:pPr>
            <a:r>
              <a:rPr lang="pt-BR" dirty="0"/>
              <a:t>VIII - justificativas para o parcelamento ou não da contratação.</a:t>
            </a:r>
          </a:p>
          <a:p>
            <a:pPr algn="just">
              <a:lnSpc>
                <a:spcPct val="114000"/>
              </a:lnSpc>
            </a:pPr>
            <a:r>
              <a:rPr lang="pt-BR" dirty="0"/>
              <a:t>Prompt 01: "Elabore uma justificativa detalhada para o parcelamento ou não da contratação de [especificar o serviço ou bem], considerando os aspectos técnicos, econômicos e operacionais. Inclua a análise de como o parcelamento ou a contratação unificada pode afetar a continuidade do serviço, a gestão dos contratos, os custos administrativos e a qualidade dos serviços prestados. Explique como essa decisão impacta a responsabilização dos fornecedores, a coordenação das atividades e a eficiência operacional."</a:t>
            </a:r>
          </a:p>
        </p:txBody>
      </p:sp>
    </p:spTree>
    <p:extLst>
      <p:ext uri="{BB962C8B-B14F-4D97-AF65-F5344CB8AC3E}">
        <p14:creationId xmlns:p14="http://schemas.microsoft.com/office/powerpoint/2010/main" val="887892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4"/>
          <p:cNvPicPr preferRelativeResize="0"/>
          <p:nvPr/>
        </p:nvPicPr>
        <p:blipFill>
          <a:blip r:embed="rId3">
            <a:alphaModFix/>
          </a:blip>
          <a:stretch>
            <a:fillRect/>
          </a:stretch>
        </p:blipFill>
        <p:spPr>
          <a:xfrm>
            <a:off x="0" y="0"/>
            <a:ext cx="9143990" cy="5143500"/>
          </a:xfrm>
          <a:prstGeom prst="rect">
            <a:avLst/>
          </a:prstGeom>
          <a:noFill/>
          <a:ln>
            <a:noFill/>
          </a:ln>
        </p:spPr>
      </p:pic>
      <p:pic>
        <p:nvPicPr>
          <p:cNvPr id="3" name="Imagem 2" descr="Homem em pé posando para foto&#10;&#10;O conteúdo gerado por IA pode estar incorreto.">
            <a:extLst>
              <a:ext uri="{FF2B5EF4-FFF2-40B4-BE49-F238E27FC236}">
                <a16:creationId xmlns:a16="http://schemas.microsoft.com/office/drawing/2014/main" id="{2A44DFFB-95F5-BC61-1620-5A0992A081B6}"/>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Lst>
          </a:blip>
          <a:srcRect l="4799" t="3794" r="7085" b="20442"/>
          <a:stretch/>
        </p:blipFill>
        <p:spPr>
          <a:xfrm>
            <a:off x="169512" y="726365"/>
            <a:ext cx="2510045" cy="3237362"/>
          </a:xfrm>
          <a:prstGeom prst="rect">
            <a:avLst/>
          </a:prstGeom>
          <a:ln>
            <a:noFill/>
          </a:ln>
          <a:effectLst>
            <a:softEdge rad="112500"/>
          </a:effectLst>
        </p:spPr>
      </p:pic>
      <p:sp>
        <p:nvSpPr>
          <p:cNvPr id="6" name="CaixaDeTexto 5">
            <a:extLst>
              <a:ext uri="{FF2B5EF4-FFF2-40B4-BE49-F238E27FC236}">
                <a16:creationId xmlns:a16="http://schemas.microsoft.com/office/drawing/2014/main" id="{F28F3D1F-20E3-6370-DD76-42C598072863}"/>
              </a:ext>
            </a:extLst>
          </p:cNvPr>
          <p:cNvSpPr txBox="1"/>
          <p:nvPr/>
        </p:nvSpPr>
        <p:spPr>
          <a:xfrm>
            <a:off x="2779328" y="690747"/>
            <a:ext cx="5953968" cy="3308598"/>
          </a:xfrm>
          <a:prstGeom prst="rect">
            <a:avLst/>
          </a:prstGeom>
          <a:noFill/>
        </p:spPr>
        <p:txBody>
          <a:bodyPr wrap="square">
            <a:spAutoFit/>
          </a:bodyPr>
          <a:lstStyle/>
          <a:p>
            <a:r>
              <a:rPr lang="pt-BR" b="1" dirty="0">
                <a:latin typeface="Arial Black" panose="020B0A04020102020204" pitchFamily="34" charset="0"/>
              </a:rPr>
              <a:t>JARBAS RENÊ GONÇALVES</a:t>
            </a:r>
          </a:p>
          <a:p>
            <a:pPr algn="just"/>
            <a:r>
              <a:rPr lang="pt-BR" sz="1300" dirty="0">
                <a:latin typeface="+mn-lt"/>
              </a:rPr>
              <a:t>Analista Judiciário Federal da área de Contabilidade, professor e escritor, com experiência em governança de contratações, planejamento de contratações e gestão de contratos administrativos, atuando em contratações de serviços terceirizados, serviços de tecnologia de informações, obras e serviços de engenharia, oportunizando os processos com uso da Inteligência Artificial.</a:t>
            </a:r>
          </a:p>
          <a:p>
            <a:pPr algn="just"/>
            <a:endParaRPr lang="pt-BR" sz="1300" dirty="0">
              <a:latin typeface="+mn-lt"/>
            </a:endParaRPr>
          </a:p>
          <a:p>
            <a:pPr algn="just"/>
            <a:r>
              <a:rPr lang="pt-BR" sz="1300" dirty="0">
                <a:latin typeface="+mn-lt"/>
              </a:rPr>
              <a:t>Atualmente é Chefe da Unidade de Conformidade de Contratações no Tribunal Regional do Trabalho da 24ª Região, liderando equipes em processos críticos, como elaboração de artefatos de contratação (ETP, TR, pesquisa de preços), fiscalização de contratos e aplicação de penalidades.</a:t>
            </a:r>
          </a:p>
          <a:p>
            <a:endParaRPr lang="pt-BR" sz="1300" dirty="0">
              <a:latin typeface="+mn-lt"/>
            </a:endParaRPr>
          </a:p>
          <a:p>
            <a:r>
              <a:rPr lang="pt-BR" sz="1300" dirty="0">
                <a:latin typeface="+mn-lt"/>
              </a:rPr>
              <a:t>Graduação em Ciências Contábeis – Universidade Santo Amaro.</a:t>
            </a:r>
          </a:p>
          <a:p>
            <a:r>
              <a:rPr lang="pt-BR" sz="1300" dirty="0">
                <a:latin typeface="+mn-lt"/>
              </a:rPr>
              <a:t>Pós-Graduação em Licitações e Contratações Públicas – CERS.</a:t>
            </a:r>
          </a:p>
          <a:p>
            <a:r>
              <a:rPr lang="pt-BR" sz="1300" dirty="0">
                <a:latin typeface="+mn-lt"/>
              </a:rPr>
              <a:t>Pós-Graduação em Logística – Universidade CESUMAR (UNICESUMAR).</a:t>
            </a:r>
          </a:p>
          <a:p>
            <a:r>
              <a:rPr lang="pt-BR" sz="1300" dirty="0">
                <a:latin typeface="+mn-lt"/>
              </a:rPr>
              <a:t>Graduando em Direito – Universidade Estácio de Sá.</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
          <a:extLst>
            <a:ext uri="{FF2B5EF4-FFF2-40B4-BE49-F238E27FC236}">
              <a16:creationId xmlns:a16="http://schemas.microsoft.com/office/drawing/2014/main" id="{EEE3A479-A3DD-D0CD-4226-BBFE8934C704}"/>
            </a:ext>
          </a:extLst>
        </p:cNvPr>
        <p:cNvGrpSpPr/>
        <p:nvPr/>
      </p:nvGrpSpPr>
      <p:grpSpPr>
        <a:xfrm>
          <a:off x="0" y="0"/>
          <a:ext cx="0" cy="0"/>
          <a:chOff x="0" y="0"/>
          <a:chExt cx="0" cy="0"/>
        </a:xfrm>
      </p:grpSpPr>
      <p:pic>
        <p:nvPicPr>
          <p:cNvPr id="54" name="Google Shape;54;p13">
            <a:extLst>
              <a:ext uri="{FF2B5EF4-FFF2-40B4-BE49-F238E27FC236}">
                <a16:creationId xmlns:a16="http://schemas.microsoft.com/office/drawing/2014/main" id="{F06AD9EC-A16D-540A-498E-65FE7BF5E32D}"/>
              </a:ext>
            </a:extLst>
          </p:cNvPr>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55" name="Google Shape;55;p13" title="logosss.png">
            <a:extLst>
              <a:ext uri="{FF2B5EF4-FFF2-40B4-BE49-F238E27FC236}">
                <a16:creationId xmlns:a16="http://schemas.microsoft.com/office/drawing/2014/main" id="{39472069-36AC-28CC-088E-BE66F2F33D96}"/>
              </a:ext>
            </a:extLst>
          </p:cNvPr>
          <p:cNvPicPr preferRelativeResize="0"/>
          <p:nvPr/>
        </p:nvPicPr>
        <p:blipFill>
          <a:blip r:embed="rId4">
            <a:alphaModFix/>
          </a:blip>
          <a:stretch>
            <a:fillRect/>
          </a:stretch>
        </p:blipFill>
        <p:spPr>
          <a:xfrm>
            <a:off x="4274326" y="4479725"/>
            <a:ext cx="4869674" cy="663775"/>
          </a:xfrm>
          <a:prstGeom prst="rect">
            <a:avLst/>
          </a:prstGeom>
          <a:noFill/>
          <a:ln>
            <a:noFill/>
          </a:ln>
        </p:spPr>
      </p:pic>
      <p:sp>
        <p:nvSpPr>
          <p:cNvPr id="8" name="CaixaDeTexto 7">
            <a:extLst>
              <a:ext uri="{FF2B5EF4-FFF2-40B4-BE49-F238E27FC236}">
                <a16:creationId xmlns:a16="http://schemas.microsoft.com/office/drawing/2014/main" id="{0319C8D2-AF5C-6047-1F6F-A9804D06A416}"/>
              </a:ext>
            </a:extLst>
          </p:cNvPr>
          <p:cNvSpPr txBox="1"/>
          <p:nvPr/>
        </p:nvSpPr>
        <p:spPr>
          <a:xfrm>
            <a:off x="705175" y="1724775"/>
            <a:ext cx="6362052" cy="1200329"/>
          </a:xfrm>
          <a:prstGeom prst="rect">
            <a:avLst/>
          </a:prstGeom>
          <a:noFill/>
        </p:spPr>
        <p:txBody>
          <a:bodyPr wrap="square">
            <a:spAutoFit/>
          </a:bodyPr>
          <a:lstStyle/>
          <a:p>
            <a:pPr algn="ctr"/>
            <a:r>
              <a:rPr lang="pt-BR" sz="2400" b="1" dirty="0">
                <a:ln w="0"/>
                <a:solidFill>
                  <a:srgbClr val="FF860D"/>
                </a:solidFill>
                <a:effectLst>
                  <a:outerShdw blurRad="38100" dist="25400" dir="5400000" algn="ctr" rotWithShape="0">
                    <a:srgbClr val="6E747A">
                      <a:alpha val="43000"/>
                    </a:srgbClr>
                  </a:outerShdw>
                </a:effectLst>
                <a:latin typeface="Arial Black" panose="020B0A04020102020204" pitchFamily="34" charset="0"/>
              </a:rPr>
              <a:t>DEMONSTRAÇÃO PRÁTICA DE ELABORAÇÃO DO </a:t>
            </a:r>
            <a:r>
              <a:rPr lang="pt-BR" sz="2400" b="1" dirty="0">
                <a:ln w="0"/>
                <a:solidFill>
                  <a:schemeClr val="bg1"/>
                </a:solidFill>
                <a:effectLst>
                  <a:outerShdw blurRad="38100" dist="25400" dir="5400000" algn="ctr" rotWithShape="0">
                    <a:srgbClr val="6E747A">
                      <a:alpha val="43000"/>
                    </a:srgbClr>
                  </a:outerShdw>
                </a:effectLst>
                <a:latin typeface="Arial Black" panose="020B0A04020102020204" pitchFamily="34" charset="0"/>
              </a:rPr>
              <a:t>MAPA DE RISCOS </a:t>
            </a:r>
            <a:r>
              <a:rPr lang="pt-BR" sz="2400" b="1" dirty="0">
                <a:ln w="0"/>
                <a:solidFill>
                  <a:srgbClr val="FF860D"/>
                </a:solidFill>
                <a:effectLst>
                  <a:outerShdw blurRad="38100" dist="25400" dir="5400000" algn="ctr" rotWithShape="0">
                    <a:srgbClr val="6E747A">
                      <a:alpha val="43000"/>
                    </a:srgbClr>
                  </a:outerShdw>
                </a:effectLst>
                <a:latin typeface="Arial Black" panose="020B0A04020102020204" pitchFamily="34" charset="0"/>
              </a:rPr>
              <a:t>COM USO DA IA.</a:t>
            </a:r>
          </a:p>
        </p:txBody>
      </p:sp>
    </p:spTree>
    <p:extLst>
      <p:ext uri="{BB962C8B-B14F-4D97-AF65-F5344CB8AC3E}">
        <p14:creationId xmlns:p14="http://schemas.microsoft.com/office/powerpoint/2010/main" val="26631629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B56EEFF0-5BA4-7260-FC85-2FBF601B7D20}"/>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69542537-0CD6-4128-A7C9-236806DC3512}"/>
              </a:ext>
            </a:extLst>
          </p:cNvPr>
          <p:cNvPicPr preferRelativeResize="0"/>
          <p:nvPr/>
        </p:nvPicPr>
        <p:blipFill>
          <a:blip r:embed="rId3">
            <a:alphaModFix/>
          </a:blip>
          <a:stretch>
            <a:fillRect/>
          </a:stretch>
        </p:blipFill>
        <p:spPr>
          <a:xfrm>
            <a:off x="0" y="0"/>
            <a:ext cx="9143990" cy="5143500"/>
          </a:xfrm>
          <a:prstGeom prst="rect">
            <a:avLst/>
          </a:prstGeom>
          <a:noFill/>
          <a:ln>
            <a:noFill/>
          </a:ln>
        </p:spPr>
      </p:pic>
      <p:sp>
        <p:nvSpPr>
          <p:cNvPr id="18" name="Título 39">
            <a:extLst>
              <a:ext uri="{FF2B5EF4-FFF2-40B4-BE49-F238E27FC236}">
                <a16:creationId xmlns:a16="http://schemas.microsoft.com/office/drawing/2014/main" id="{DFC32C71-4018-76FC-3176-4263B6743055}"/>
              </a:ext>
            </a:extLst>
          </p:cNvPr>
          <p:cNvSpPr txBox="1">
            <a:spLocks/>
          </p:cNvSpPr>
          <p:nvPr/>
        </p:nvSpPr>
        <p:spPr>
          <a:xfrm>
            <a:off x="278699" y="264815"/>
            <a:ext cx="7249444" cy="730592"/>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pt-BR" sz="3200" b="1" i="0" u="none" strike="noStrike" kern="1200" cap="none" spc="0" normalizeH="0" baseline="0" noProof="0" dirty="0">
                <a:ln>
                  <a:noFill/>
                </a:ln>
                <a:solidFill>
                  <a:srgbClr val="FF860D"/>
                </a:solidFill>
                <a:effectLst/>
                <a:uLnTx/>
                <a:uFillTx/>
                <a:latin typeface="Gill Sans MT"/>
                <a:ea typeface="+mj-ea"/>
                <a:cs typeface="+mj-cs"/>
              </a:rPr>
            </a:br>
            <a:endParaRPr kumimoji="0" lang="pt-BR" sz="3200" b="1" i="0" u="none" strike="noStrike" kern="1200" cap="none" spc="0" normalizeH="0" baseline="0" noProof="0" dirty="0">
              <a:ln>
                <a:noFill/>
              </a:ln>
              <a:solidFill>
                <a:srgbClr val="FF860D"/>
              </a:solidFill>
              <a:effectLst/>
              <a:uLnTx/>
              <a:uFillTx/>
              <a:latin typeface="Gill Sans MT"/>
              <a:ea typeface="+mj-ea"/>
              <a:cs typeface="+mj-cs"/>
            </a:endParaRPr>
          </a:p>
        </p:txBody>
      </p:sp>
      <p:sp>
        <p:nvSpPr>
          <p:cNvPr id="6" name="CaixaDeTexto 5">
            <a:extLst>
              <a:ext uri="{FF2B5EF4-FFF2-40B4-BE49-F238E27FC236}">
                <a16:creationId xmlns:a16="http://schemas.microsoft.com/office/drawing/2014/main" id="{EE05B03A-E340-B2E8-B6A4-84125C2453C9}"/>
              </a:ext>
            </a:extLst>
          </p:cNvPr>
          <p:cNvSpPr txBox="1"/>
          <p:nvPr/>
        </p:nvSpPr>
        <p:spPr>
          <a:xfrm>
            <a:off x="4440457" y="161298"/>
            <a:ext cx="4005918" cy="4616648"/>
          </a:xfrm>
          <a:prstGeom prst="rect">
            <a:avLst/>
          </a:prstGeom>
          <a:noFill/>
        </p:spPr>
        <p:txBody>
          <a:bodyPr wrap="square">
            <a:spAutoFit/>
          </a:bodyPr>
          <a:lstStyle/>
          <a:p>
            <a:pPr algn="just" rtl="0"/>
            <a:r>
              <a:rPr lang="pt-BR" b="1" dirty="0">
                <a:solidFill>
                  <a:schemeClr val="tx1"/>
                </a:solidFill>
                <a:latin typeface="Aptos" panose="020B0004020202020204" pitchFamily="34" charset="0"/>
              </a:rPr>
              <a:t>O Mapa de Riscos </a:t>
            </a:r>
            <a:r>
              <a:rPr lang="pt-BR" dirty="0">
                <a:solidFill>
                  <a:schemeClr val="tx1"/>
                </a:solidFill>
                <a:latin typeface="Aptos" panose="020B0004020202020204" pitchFamily="34" charset="0"/>
              </a:rPr>
              <a:t>será elaborado pelo Grupo  de Trabalho de Planejamento ou pela Unidade Executante, observados os modelos aprovados e disponibilizados, e deverá conter:</a:t>
            </a:r>
          </a:p>
          <a:p>
            <a:pPr marL="266700" algn="just" rtl="0"/>
            <a:r>
              <a:rPr lang="pt-BR" dirty="0">
                <a:solidFill>
                  <a:schemeClr val="tx1"/>
                </a:solidFill>
                <a:latin typeface="Aptos" panose="020B0004020202020204" pitchFamily="34" charset="0"/>
              </a:rPr>
              <a:t>I – </a:t>
            </a:r>
            <a:r>
              <a:rPr lang="pt-BR" u="sng" dirty="0">
                <a:solidFill>
                  <a:schemeClr val="tx1"/>
                </a:solidFill>
                <a:latin typeface="Aptos" panose="020B0004020202020204" pitchFamily="34" charset="0"/>
              </a:rPr>
              <a:t>identificação dos principais riscos </a:t>
            </a:r>
            <a:r>
              <a:rPr lang="pt-BR" dirty="0">
                <a:solidFill>
                  <a:schemeClr val="tx1"/>
                </a:solidFill>
                <a:latin typeface="Aptos" panose="020B0004020202020204" pitchFamily="34" charset="0"/>
              </a:rPr>
              <a:t>que possam comprometer a efetividade das fases de planejamento da contratação, seleção do fornecedor e gestão contratual ou que impeçam o alcance dos resultados esperados com a contratação;</a:t>
            </a:r>
          </a:p>
          <a:p>
            <a:pPr marL="266700" algn="just" rtl="0"/>
            <a:r>
              <a:rPr lang="pt-BR" dirty="0">
                <a:solidFill>
                  <a:schemeClr val="tx1"/>
                </a:solidFill>
                <a:latin typeface="Aptos" panose="020B0004020202020204" pitchFamily="34" charset="0"/>
              </a:rPr>
              <a:t>II – </a:t>
            </a:r>
            <a:r>
              <a:rPr lang="pt-BR" u="sng" dirty="0">
                <a:solidFill>
                  <a:schemeClr val="tx1"/>
                </a:solidFill>
                <a:latin typeface="Aptos" panose="020B0004020202020204" pitchFamily="34" charset="0"/>
              </a:rPr>
              <a:t>avaliação dos riscos identificados</a:t>
            </a:r>
            <a:r>
              <a:rPr lang="pt-BR" dirty="0">
                <a:solidFill>
                  <a:schemeClr val="tx1"/>
                </a:solidFill>
                <a:latin typeface="Aptos" panose="020B0004020202020204" pitchFamily="34" charset="0"/>
              </a:rPr>
              <a:t>, mensurando a probabilidade de ocorrência e o impacto resultante de cada risco;</a:t>
            </a:r>
          </a:p>
          <a:p>
            <a:pPr marL="266700" algn="just" rtl="0"/>
            <a:r>
              <a:rPr lang="pt-BR" dirty="0">
                <a:solidFill>
                  <a:schemeClr val="tx1"/>
                </a:solidFill>
                <a:latin typeface="Aptos" panose="020B0004020202020204" pitchFamily="34" charset="0"/>
              </a:rPr>
              <a:t>III – </a:t>
            </a:r>
            <a:r>
              <a:rPr lang="pt-BR" u="sng" dirty="0">
                <a:solidFill>
                  <a:schemeClr val="tx1"/>
                </a:solidFill>
                <a:latin typeface="Aptos" panose="020B0004020202020204" pitchFamily="34" charset="0"/>
              </a:rPr>
              <a:t>tratamento dos riscos</a:t>
            </a:r>
            <a:r>
              <a:rPr lang="pt-BR" dirty="0">
                <a:solidFill>
                  <a:schemeClr val="tx1"/>
                </a:solidFill>
                <a:latin typeface="Aptos" panose="020B0004020202020204" pitchFamily="34" charset="0"/>
              </a:rPr>
              <a:t>, por meio da definição de ações preventivas e de contingência para reduzir a probabilidade de ocorrência dos eventos ou suas consequências; e</a:t>
            </a:r>
          </a:p>
          <a:p>
            <a:pPr marL="266700" algn="just" rtl="0"/>
            <a:r>
              <a:rPr lang="pt-BR" dirty="0">
                <a:solidFill>
                  <a:schemeClr val="tx1"/>
                </a:solidFill>
                <a:latin typeface="Aptos" panose="020B0004020202020204" pitchFamily="34" charset="0"/>
              </a:rPr>
              <a:t>IV – definição dos </a:t>
            </a:r>
            <a:r>
              <a:rPr lang="pt-BR" u="sng" dirty="0">
                <a:solidFill>
                  <a:schemeClr val="tx1"/>
                </a:solidFill>
                <a:latin typeface="Aptos" panose="020B0004020202020204" pitchFamily="34" charset="0"/>
              </a:rPr>
              <a:t>responsáveis</a:t>
            </a:r>
            <a:r>
              <a:rPr lang="pt-BR" dirty="0">
                <a:solidFill>
                  <a:schemeClr val="tx1"/>
                </a:solidFill>
                <a:latin typeface="Aptos" panose="020B0004020202020204" pitchFamily="34" charset="0"/>
              </a:rPr>
              <a:t> pela implementação das ações preventivas e de contingência.</a:t>
            </a:r>
          </a:p>
        </p:txBody>
      </p:sp>
      <p:sp>
        <p:nvSpPr>
          <p:cNvPr id="5" name="Oval 28" descr="Círculo bege">
            <a:extLst>
              <a:ext uri="{FF2B5EF4-FFF2-40B4-BE49-F238E27FC236}">
                <a16:creationId xmlns:a16="http://schemas.microsoft.com/office/drawing/2014/main" id="{0860A2FA-85FC-5EF2-D415-EE30707311DD}"/>
              </a:ext>
            </a:extLst>
          </p:cNvPr>
          <p:cNvSpPr/>
          <p:nvPr/>
        </p:nvSpPr>
        <p:spPr>
          <a:xfrm>
            <a:off x="278700" y="369318"/>
            <a:ext cx="3464142" cy="3458106"/>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pt-BR"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Matriz de Riscos: </a:t>
            </a:r>
            <a:r>
              <a:rPr kumimoji="0" lang="pt-BR"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matriz de riscos: </a:t>
            </a:r>
            <a:r>
              <a:rPr kumimoji="0" lang="pt-BR" b="0" i="0" u="sng" strike="noStrike" kern="1200" cap="none" spc="0" normalizeH="0" baseline="0" noProof="0" dirty="0">
                <a:ln>
                  <a:noFill/>
                </a:ln>
                <a:solidFill>
                  <a:prstClr val="black"/>
                </a:solidFill>
                <a:effectLst/>
                <a:uLnTx/>
                <a:uFillTx/>
                <a:latin typeface="Aptos" panose="020B0004020202020204" pitchFamily="34" charset="0"/>
                <a:ea typeface="+mn-ea"/>
                <a:cs typeface="+mn-cs"/>
              </a:rPr>
              <a:t>cláusula contratual </a:t>
            </a:r>
            <a:r>
              <a:rPr kumimoji="0" lang="pt-BR"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definidora de riscos e de responsabilidades entre as partes e caracterizadora do equilíbrio econômico-financeiro inicial do contrato, em termos de ônus financeiro decorrente de eventos supervenientes à contratação, contendo, no mínimo, as seguintes informações:</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pt-BR"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a) listagem de possíveis eventos supervenientes à assinatura do contrato que possam causar impacto em seu equilíbrio econômico-financeiro e previsão de eventual necessidade de prolação de termo aditivo por ocasião de sua ocorrência.</a:t>
            </a:r>
          </a:p>
        </p:txBody>
      </p:sp>
      <p:pic>
        <p:nvPicPr>
          <p:cNvPr id="3" name="Gráfico 2">
            <a:extLst>
              <a:ext uri="{FF2B5EF4-FFF2-40B4-BE49-F238E27FC236}">
                <a16:creationId xmlns:a16="http://schemas.microsoft.com/office/drawing/2014/main" id="{66C358D7-AA41-3BA7-857D-D806F6DE6346}"/>
              </a:ext>
            </a:extLst>
          </p:cNvPr>
          <p:cNvPicPr>
            <a:picLocks noChangeAspect="1"/>
          </p:cNvPicPr>
          <p:nvPr/>
        </p:nvPicPr>
        <p:blipFill>
          <a:blip r:embed="rId4">
            <a:extLst>
              <a:ext uri="{96DAC541-7B7A-43D3-8B79-37D633B846F1}">
                <asvg:svgBlip xmlns:asvg="http://schemas.microsoft.com/office/drawing/2016/SVG/main" r:embed="rId5"/>
              </a:ext>
              <a:ext uri="{837473B0-CC2E-450A-ABE3-18F120FF3D39}">
                <a1611:picAttrSrcUrl xmlns:a1611="http://schemas.microsoft.com/office/drawing/2016/11/main" r:id="rId6"/>
              </a:ext>
            </a:extLst>
          </a:blip>
          <a:stretch>
            <a:fillRect/>
          </a:stretch>
        </p:blipFill>
        <p:spPr>
          <a:xfrm>
            <a:off x="3595571" y="1799874"/>
            <a:ext cx="976429" cy="847988"/>
          </a:xfrm>
          <a:prstGeom prst="rect">
            <a:avLst/>
          </a:prstGeom>
        </p:spPr>
      </p:pic>
    </p:spTree>
    <p:extLst>
      <p:ext uri="{BB962C8B-B14F-4D97-AF65-F5344CB8AC3E}">
        <p14:creationId xmlns:p14="http://schemas.microsoft.com/office/powerpoint/2010/main" val="42451790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51241351-C63D-6CF8-C555-D2C1AFFAE860}"/>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7249BD0F-9766-4711-FF0D-FD417377B4D5}"/>
              </a:ext>
            </a:extLst>
          </p:cNvPr>
          <p:cNvPicPr preferRelativeResize="0"/>
          <p:nvPr/>
        </p:nvPicPr>
        <p:blipFill>
          <a:blip r:embed="rId3">
            <a:alphaModFix/>
          </a:blip>
          <a:stretch>
            <a:fillRect/>
          </a:stretch>
        </p:blipFill>
        <p:spPr>
          <a:xfrm>
            <a:off x="0" y="0"/>
            <a:ext cx="9143990" cy="5143500"/>
          </a:xfrm>
          <a:prstGeom prst="rect">
            <a:avLst/>
          </a:prstGeom>
          <a:noFill/>
          <a:ln>
            <a:noFill/>
          </a:ln>
        </p:spPr>
      </p:pic>
      <p:sp>
        <p:nvSpPr>
          <p:cNvPr id="18" name="Título 39">
            <a:extLst>
              <a:ext uri="{FF2B5EF4-FFF2-40B4-BE49-F238E27FC236}">
                <a16:creationId xmlns:a16="http://schemas.microsoft.com/office/drawing/2014/main" id="{A2816ED0-0C5D-243B-263D-C8CCFC061D2B}"/>
              </a:ext>
            </a:extLst>
          </p:cNvPr>
          <p:cNvSpPr txBox="1">
            <a:spLocks/>
          </p:cNvSpPr>
          <p:nvPr/>
        </p:nvSpPr>
        <p:spPr>
          <a:xfrm>
            <a:off x="278699" y="264815"/>
            <a:ext cx="7249444" cy="730592"/>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pt-BR" sz="3200" b="1" i="0" u="none" strike="noStrike" kern="1200" cap="none" spc="0" normalizeH="0" baseline="0" noProof="0" dirty="0">
                <a:ln>
                  <a:noFill/>
                </a:ln>
                <a:solidFill>
                  <a:srgbClr val="FF860D"/>
                </a:solidFill>
                <a:effectLst/>
                <a:uLnTx/>
                <a:uFillTx/>
                <a:latin typeface="Gill Sans MT"/>
                <a:ea typeface="+mj-ea"/>
                <a:cs typeface="+mj-cs"/>
              </a:rPr>
            </a:br>
            <a:endParaRPr kumimoji="0" lang="pt-BR" sz="3200" b="1" i="0" u="none" strike="noStrike" kern="1200" cap="none" spc="0" normalizeH="0" baseline="0" noProof="0" dirty="0">
              <a:ln>
                <a:noFill/>
              </a:ln>
              <a:solidFill>
                <a:srgbClr val="FF860D"/>
              </a:solidFill>
              <a:effectLst/>
              <a:uLnTx/>
              <a:uFillTx/>
              <a:latin typeface="Gill Sans MT"/>
              <a:ea typeface="+mj-ea"/>
              <a:cs typeface="+mj-cs"/>
            </a:endParaRPr>
          </a:p>
        </p:txBody>
      </p:sp>
      <p:graphicFrame>
        <p:nvGraphicFramePr>
          <p:cNvPr id="3" name="Diagrama 2">
            <a:extLst>
              <a:ext uri="{FF2B5EF4-FFF2-40B4-BE49-F238E27FC236}">
                <a16:creationId xmlns:a16="http://schemas.microsoft.com/office/drawing/2014/main" id="{08A030DE-B0B2-3AD9-8F6E-1A1C71531081}"/>
              </a:ext>
            </a:extLst>
          </p:cNvPr>
          <p:cNvGraphicFramePr>
            <a:graphicFrameLocks noChangeAspect="1"/>
          </p:cNvGraphicFramePr>
          <p:nvPr>
            <p:extLst>
              <p:ext uri="{D42A27DB-BD31-4B8C-83A1-F6EECF244321}">
                <p14:modId xmlns:p14="http://schemas.microsoft.com/office/powerpoint/2010/main" val="2044222525"/>
              </p:ext>
            </p:extLst>
          </p:nvPr>
        </p:nvGraphicFramePr>
        <p:xfrm>
          <a:off x="1753525" y="116626"/>
          <a:ext cx="5351741" cy="47620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tângulo 3">
            <a:extLst>
              <a:ext uri="{FF2B5EF4-FFF2-40B4-BE49-F238E27FC236}">
                <a16:creationId xmlns:a16="http://schemas.microsoft.com/office/drawing/2014/main" id="{73E91031-55C6-681A-3D77-200604F0BA83}"/>
              </a:ext>
            </a:extLst>
          </p:cNvPr>
          <p:cNvSpPr/>
          <p:nvPr/>
        </p:nvSpPr>
        <p:spPr>
          <a:xfrm>
            <a:off x="3437135" y="2202418"/>
            <a:ext cx="1984519" cy="369332"/>
          </a:xfrm>
          <a:prstGeom prst="rect">
            <a:avLst/>
          </a:prstGeom>
          <a:solidFill>
            <a:schemeClr val="accent2"/>
          </a:solidFill>
        </p:spPr>
        <p:txBody>
          <a:bodyPr wrap="square" lIns="91440" tIns="45720" rIns="91440" bIns="45720">
            <a:spAutoFit/>
          </a:bodyPr>
          <a:lstStyle/>
          <a:p>
            <a:pPr algn="ctr"/>
            <a:r>
              <a:rPr lang="pt-BR" sz="1800" b="1" dirty="0">
                <a:ln w="0"/>
                <a:solidFill>
                  <a:schemeClr val="bg1"/>
                </a:solidFill>
                <a:effectLst>
                  <a:outerShdw blurRad="38100" dist="19050" dir="2700000" algn="tl" rotWithShape="0">
                    <a:schemeClr val="dk1">
                      <a:alpha val="40000"/>
                    </a:schemeClr>
                  </a:outerShdw>
                </a:effectLst>
              </a:rPr>
              <a:t>Mapa de Riscos</a:t>
            </a:r>
            <a:endParaRPr lang="pt-BR" sz="1800" b="1"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7742181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47BE11E2-335D-2EA3-E1D5-94A00CF7D92A}"/>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A8836777-66CD-2B67-125C-E9153E1BA70A}"/>
              </a:ext>
            </a:extLst>
          </p:cNvPr>
          <p:cNvPicPr preferRelativeResize="0"/>
          <p:nvPr/>
        </p:nvPicPr>
        <p:blipFill>
          <a:blip r:embed="rId3">
            <a:alphaModFix/>
          </a:blip>
          <a:stretch>
            <a:fillRect/>
          </a:stretch>
        </p:blipFill>
        <p:spPr>
          <a:xfrm>
            <a:off x="0" y="0"/>
            <a:ext cx="9143990" cy="5143500"/>
          </a:xfrm>
          <a:prstGeom prst="rect">
            <a:avLst/>
          </a:prstGeom>
          <a:noFill/>
          <a:ln>
            <a:noFill/>
          </a:ln>
        </p:spPr>
      </p:pic>
      <p:sp>
        <p:nvSpPr>
          <p:cNvPr id="18" name="Título 39">
            <a:extLst>
              <a:ext uri="{FF2B5EF4-FFF2-40B4-BE49-F238E27FC236}">
                <a16:creationId xmlns:a16="http://schemas.microsoft.com/office/drawing/2014/main" id="{2EDF0721-BA61-DE7F-6C07-4DFD1206678C}"/>
              </a:ext>
            </a:extLst>
          </p:cNvPr>
          <p:cNvSpPr txBox="1">
            <a:spLocks/>
          </p:cNvSpPr>
          <p:nvPr/>
        </p:nvSpPr>
        <p:spPr>
          <a:xfrm>
            <a:off x="278699" y="264815"/>
            <a:ext cx="7249444" cy="730592"/>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pt-BR" sz="3200" b="1" i="0" u="none" strike="noStrike" kern="1200" cap="none" spc="0" normalizeH="0" baseline="0" noProof="0" dirty="0">
                <a:ln>
                  <a:noFill/>
                </a:ln>
                <a:solidFill>
                  <a:srgbClr val="FF860D"/>
                </a:solidFill>
                <a:effectLst/>
                <a:uLnTx/>
                <a:uFillTx/>
                <a:latin typeface="Gill Sans MT"/>
                <a:ea typeface="+mj-ea"/>
                <a:cs typeface="+mj-cs"/>
              </a:rPr>
            </a:br>
            <a:endParaRPr kumimoji="0" lang="pt-BR" sz="3200" b="1" i="0" u="none" strike="noStrike" kern="1200" cap="none" spc="0" normalizeH="0" baseline="0" noProof="0" dirty="0">
              <a:ln>
                <a:noFill/>
              </a:ln>
              <a:solidFill>
                <a:srgbClr val="FF860D"/>
              </a:solidFill>
              <a:effectLst/>
              <a:uLnTx/>
              <a:uFillTx/>
              <a:latin typeface="Gill Sans MT"/>
              <a:ea typeface="+mj-ea"/>
              <a:cs typeface="+mj-cs"/>
            </a:endParaRPr>
          </a:p>
        </p:txBody>
      </p:sp>
      <p:graphicFrame>
        <p:nvGraphicFramePr>
          <p:cNvPr id="14" name="Tabela 13">
            <a:extLst>
              <a:ext uri="{FF2B5EF4-FFF2-40B4-BE49-F238E27FC236}">
                <a16:creationId xmlns:a16="http://schemas.microsoft.com/office/drawing/2014/main" id="{9D7A7B21-DC6F-CFB3-9076-C25DFB7D2DFD}"/>
              </a:ext>
            </a:extLst>
          </p:cNvPr>
          <p:cNvGraphicFramePr>
            <a:graphicFrameLocks noGrp="1"/>
          </p:cNvGraphicFramePr>
          <p:nvPr>
            <p:extLst>
              <p:ext uri="{D42A27DB-BD31-4B8C-83A1-F6EECF244321}">
                <p14:modId xmlns:p14="http://schemas.microsoft.com/office/powerpoint/2010/main" val="2608296958"/>
              </p:ext>
            </p:extLst>
          </p:nvPr>
        </p:nvGraphicFramePr>
        <p:xfrm>
          <a:off x="343603" y="560369"/>
          <a:ext cx="8521698" cy="3422696"/>
        </p:xfrm>
        <a:graphic>
          <a:graphicData uri="http://schemas.openxmlformats.org/drawingml/2006/table">
            <a:tbl>
              <a:tblPr/>
              <a:tblGrid>
                <a:gridCol w="1223910">
                  <a:extLst>
                    <a:ext uri="{9D8B030D-6E8A-4147-A177-3AD203B41FA5}">
                      <a16:colId xmlns:a16="http://schemas.microsoft.com/office/drawing/2014/main" val="2040282533"/>
                    </a:ext>
                  </a:extLst>
                </a:gridCol>
                <a:gridCol w="666757">
                  <a:extLst>
                    <a:ext uri="{9D8B030D-6E8A-4147-A177-3AD203B41FA5}">
                      <a16:colId xmlns:a16="http://schemas.microsoft.com/office/drawing/2014/main" val="2244410614"/>
                    </a:ext>
                  </a:extLst>
                </a:gridCol>
                <a:gridCol w="940766">
                  <a:extLst>
                    <a:ext uri="{9D8B030D-6E8A-4147-A177-3AD203B41FA5}">
                      <a16:colId xmlns:a16="http://schemas.microsoft.com/office/drawing/2014/main" val="278333155"/>
                    </a:ext>
                  </a:extLst>
                </a:gridCol>
                <a:gridCol w="529752">
                  <a:extLst>
                    <a:ext uri="{9D8B030D-6E8A-4147-A177-3AD203B41FA5}">
                      <a16:colId xmlns:a16="http://schemas.microsoft.com/office/drawing/2014/main" val="4178432299"/>
                    </a:ext>
                  </a:extLst>
                </a:gridCol>
                <a:gridCol w="703291">
                  <a:extLst>
                    <a:ext uri="{9D8B030D-6E8A-4147-A177-3AD203B41FA5}">
                      <a16:colId xmlns:a16="http://schemas.microsoft.com/office/drawing/2014/main" val="1306610979"/>
                    </a:ext>
                  </a:extLst>
                </a:gridCol>
                <a:gridCol w="703291">
                  <a:extLst>
                    <a:ext uri="{9D8B030D-6E8A-4147-A177-3AD203B41FA5}">
                      <a16:colId xmlns:a16="http://schemas.microsoft.com/office/drawing/2014/main" val="270426009"/>
                    </a:ext>
                  </a:extLst>
                </a:gridCol>
                <a:gridCol w="1497919">
                  <a:extLst>
                    <a:ext uri="{9D8B030D-6E8A-4147-A177-3AD203B41FA5}">
                      <a16:colId xmlns:a16="http://schemas.microsoft.com/office/drawing/2014/main" val="1838367078"/>
                    </a:ext>
                  </a:extLst>
                </a:gridCol>
                <a:gridCol w="1150840">
                  <a:extLst>
                    <a:ext uri="{9D8B030D-6E8A-4147-A177-3AD203B41FA5}">
                      <a16:colId xmlns:a16="http://schemas.microsoft.com/office/drawing/2014/main" val="3849943151"/>
                    </a:ext>
                  </a:extLst>
                </a:gridCol>
                <a:gridCol w="1105172">
                  <a:extLst>
                    <a:ext uri="{9D8B030D-6E8A-4147-A177-3AD203B41FA5}">
                      <a16:colId xmlns:a16="http://schemas.microsoft.com/office/drawing/2014/main" val="3561680248"/>
                    </a:ext>
                  </a:extLst>
                </a:gridCol>
              </a:tblGrid>
              <a:tr h="297625">
                <a:tc>
                  <a:txBody>
                    <a:bodyPr/>
                    <a:lstStyle/>
                    <a:p>
                      <a:pPr algn="ctr" fontAlgn="ctr"/>
                      <a:r>
                        <a:rPr lang="pt-BR" sz="800" b="1" i="0" u="none" strike="noStrike">
                          <a:solidFill>
                            <a:srgbClr val="FFFFFF"/>
                          </a:solidFill>
                          <a:effectLst/>
                          <a:latin typeface="Calibri" panose="020F0502020204030204" pitchFamily="34" charset="0"/>
                        </a:rPr>
                        <a:t>Evento de Risco</a:t>
                      </a:r>
                    </a:p>
                  </a:txBody>
                  <a:tcPr marL="5480" marR="5480" marT="54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fontAlgn="ctr"/>
                      <a:r>
                        <a:rPr lang="pt-BR" sz="800" b="1" i="0" u="none" strike="noStrike">
                          <a:solidFill>
                            <a:srgbClr val="FFFFFF"/>
                          </a:solidFill>
                          <a:effectLst/>
                          <a:latin typeface="Calibri" panose="020F0502020204030204" pitchFamily="34" charset="0"/>
                        </a:rPr>
                        <a:t>Causa</a:t>
                      </a:r>
                    </a:p>
                  </a:txBody>
                  <a:tcPr marL="5480" marR="5480" marT="54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fontAlgn="ctr"/>
                      <a:r>
                        <a:rPr lang="pt-BR" sz="800" b="1" i="0" u="none" strike="noStrike">
                          <a:solidFill>
                            <a:srgbClr val="FFFFFF"/>
                          </a:solidFill>
                          <a:effectLst/>
                          <a:latin typeface="Calibri" panose="020F0502020204030204" pitchFamily="34" charset="0"/>
                        </a:rPr>
                        <a:t>Consequência</a:t>
                      </a:r>
                    </a:p>
                  </a:txBody>
                  <a:tcPr marL="5480" marR="5480" marT="54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fontAlgn="ctr"/>
                      <a:r>
                        <a:rPr lang="pt-BR" sz="800" b="1" i="0" u="none" strike="noStrike">
                          <a:solidFill>
                            <a:srgbClr val="FFFFFF"/>
                          </a:solidFill>
                          <a:effectLst/>
                          <a:latin typeface="Calibri" panose="020F0502020204030204" pitchFamily="34" charset="0"/>
                        </a:rPr>
                        <a:t>Grau de Impacto</a:t>
                      </a:r>
                    </a:p>
                  </a:txBody>
                  <a:tcPr marL="5480" marR="5480" marT="54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fontAlgn="ctr"/>
                      <a:r>
                        <a:rPr lang="pt-BR" sz="800" b="1" i="0" u="none" strike="noStrike">
                          <a:solidFill>
                            <a:srgbClr val="FFFFFF"/>
                          </a:solidFill>
                          <a:effectLst/>
                          <a:latin typeface="Calibri" panose="020F0502020204030204" pitchFamily="34" charset="0"/>
                        </a:rPr>
                        <a:t>Grau de Probabilidade</a:t>
                      </a:r>
                    </a:p>
                  </a:txBody>
                  <a:tcPr marL="5480" marR="5480" marT="54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fontAlgn="ctr"/>
                      <a:r>
                        <a:rPr lang="pt-BR" sz="800" b="1" i="0" u="none" strike="noStrike">
                          <a:solidFill>
                            <a:srgbClr val="FFFFFF"/>
                          </a:solidFill>
                          <a:effectLst/>
                          <a:latin typeface="Calibri" panose="020F0502020204030204" pitchFamily="34" charset="0"/>
                        </a:rPr>
                        <a:t>Grau do Risco</a:t>
                      </a:r>
                    </a:p>
                  </a:txBody>
                  <a:tcPr marL="5480" marR="5480" marT="54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fontAlgn="ctr"/>
                      <a:r>
                        <a:rPr lang="pt-BR" sz="800" b="1" i="0" u="none" strike="noStrike">
                          <a:solidFill>
                            <a:srgbClr val="FFFFFF"/>
                          </a:solidFill>
                          <a:effectLst/>
                          <a:latin typeface="Calibri" panose="020F0502020204030204" pitchFamily="34" charset="0"/>
                        </a:rPr>
                        <a:t>Medida de Controle (Preventiva)</a:t>
                      </a:r>
                    </a:p>
                  </a:txBody>
                  <a:tcPr marL="5480" marR="5480" marT="54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fontAlgn="ctr"/>
                      <a:r>
                        <a:rPr lang="pt-BR" sz="800" b="1" i="0" u="none" strike="noStrike">
                          <a:solidFill>
                            <a:srgbClr val="FFFFFF"/>
                          </a:solidFill>
                          <a:effectLst/>
                          <a:latin typeface="Calibri" panose="020F0502020204030204" pitchFamily="34" charset="0"/>
                        </a:rPr>
                        <a:t>Medida de Contingência (Corretiva)</a:t>
                      </a:r>
                    </a:p>
                  </a:txBody>
                  <a:tcPr marL="5480" marR="5480" marT="54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fontAlgn="ctr"/>
                      <a:r>
                        <a:rPr lang="pt-BR" sz="800" b="1" i="0" u="none" strike="noStrike">
                          <a:solidFill>
                            <a:srgbClr val="FFFFFF"/>
                          </a:solidFill>
                          <a:effectLst/>
                          <a:latin typeface="Calibri" panose="020F0502020204030204" pitchFamily="34" charset="0"/>
                        </a:rPr>
                        <a:t>Responsável</a:t>
                      </a:r>
                    </a:p>
                  </a:txBody>
                  <a:tcPr marL="5480" marR="5480" marT="54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extLst>
                  <a:ext uri="{0D108BD9-81ED-4DB2-BD59-A6C34878D82A}">
                    <a16:rowId xmlns:a16="http://schemas.microsoft.com/office/drawing/2014/main" val="2695866704"/>
                  </a:ext>
                </a:extLst>
              </a:tr>
              <a:tr h="446439">
                <a:tc>
                  <a:txBody>
                    <a:bodyPr/>
                    <a:lstStyle/>
                    <a:p>
                      <a:pPr algn="ctr" fontAlgn="ctr"/>
                      <a:r>
                        <a:rPr lang="pt-BR" sz="800" b="0" i="0" u="none" strike="noStrike">
                          <a:solidFill>
                            <a:srgbClr val="000000"/>
                          </a:solidFill>
                          <a:effectLst/>
                          <a:latin typeface="Calibri" panose="020F0502020204030204" pitchFamily="34" charset="0"/>
                        </a:rPr>
                        <a:t>Superdimensionamento ou subdimensionamento do objeto</a:t>
                      </a:r>
                    </a:p>
                  </a:txBody>
                  <a:tcPr marL="5480" marR="5480" marT="548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A6A6A6"/>
                    </a:solidFill>
                  </a:tcPr>
                </a:tc>
                <a:tc>
                  <a:txBody>
                    <a:bodyPr/>
                    <a:lstStyle/>
                    <a:p>
                      <a:pPr algn="ctr" fontAlgn="ctr"/>
                      <a:r>
                        <a:rPr lang="pt-BR" sz="800" b="0" i="0" u="none" strike="noStrike">
                          <a:solidFill>
                            <a:srgbClr val="000000"/>
                          </a:solidFill>
                          <a:effectLst/>
                          <a:latin typeface="Calibri" panose="020F0502020204030204" pitchFamily="34" charset="0"/>
                        </a:rPr>
                        <a:t>Estimativa inadequada da demanda</a:t>
                      </a:r>
                    </a:p>
                  </a:txBody>
                  <a:tcPr marL="5480" marR="5480" marT="548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A6A6A6"/>
                    </a:solidFill>
                  </a:tcPr>
                </a:tc>
                <a:tc>
                  <a:txBody>
                    <a:bodyPr/>
                    <a:lstStyle/>
                    <a:p>
                      <a:pPr algn="ctr" fontAlgn="ctr"/>
                      <a:r>
                        <a:rPr lang="pt-BR" sz="800" b="0" i="0" u="none" strike="noStrike">
                          <a:solidFill>
                            <a:srgbClr val="000000"/>
                          </a:solidFill>
                          <a:effectLst/>
                          <a:latin typeface="Calibri" panose="020F0502020204030204" pitchFamily="34" charset="0"/>
                        </a:rPr>
                        <a:t>Prejuízo financeiro, desperdício ou falta de fornecimento</a:t>
                      </a:r>
                    </a:p>
                  </a:txBody>
                  <a:tcPr marL="5480" marR="5480" marT="548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A6A6A6"/>
                    </a:solidFill>
                  </a:tcPr>
                </a:tc>
                <a:tc>
                  <a:txBody>
                    <a:bodyPr/>
                    <a:lstStyle/>
                    <a:p>
                      <a:pPr algn="ctr" fontAlgn="ctr"/>
                      <a:r>
                        <a:rPr lang="pt-BR" sz="800" b="0" i="0" u="none" strike="noStrike">
                          <a:solidFill>
                            <a:srgbClr val="000000"/>
                          </a:solidFill>
                          <a:effectLst/>
                          <a:latin typeface="Calibri" panose="020F0502020204030204" pitchFamily="34" charset="0"/>
                        </a:rPr>
                        <a:t>Médio</a:t>
                      </a:r>
                    </a:p>
                  </a:txBody>
                  <a:tcPr marL="5480" marR="5480" marT="548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A6A6A6"/>
                    </a:solidFill>
                  </a:tcPr>
                </a:tc>
                <a:tc>
                  <a:txBody>
                    <a:bodyPr/>
                    <a:lstStyle/>
                    <a:p>
                      <a:pPr algn="ctr" fontAlgn="ctr"/>
                      <a:r>
                        <a:rPr lang="pt-BR" sz="800" b="0" i="0" u="none" strike="noStrike">
                          <a:solidFill>
                            <a:srgbClr val="000000"/>
                          </a:solidFill>
                          <a:effectLst/>
                          <a:latin typeface="Calibri" panose="020F0502020204030204" pitchFamily="34" charset="0"/>
                        </a:rPr>
                        <a:t>Médio</a:t>
                      </a:r>
                    </a:p>
                  </a:txBody>
                  <a:tcPr marL="5480" marR="5480" marT="548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A6A6A6"/>
                    </a:solidFill>
                  </a:tcPr>
                </a:tc>
                <a:tc>
                  <a:txBody>
                    <a:bodyPr/>
                    <a:lstStyle/>
                    <a:p>
                      <a:pPr algn="ctr" fontAlgn="ctr"/>
                      <a:r>
                        <a:rPr lang="pt-BR" sz="800" b="0" i="0" u="none" strike="noStrike">
                          <a:solidFill>
                            <a:srgbClr val="000000"/>
                          </a:solidFill>
                          <a:effectLst/>
                          <a:latin typeface="Calibri" panose="020F0502020204030204" pitchFamily="34" charset="0"/>
                        </a:rPr>
                        <a:t>Médio</a:t>
                      </a:r>
                    </a:p>
                  </a:txBody>
                  <a:tcPr marL="5480" marR="5480" marT="548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A6A6A6"/>
                    </a:solidFill>
                  </a:tcPr>
                </a:tc>
                <a:tc>
                  <a:txBody>
                    <a:bodyPr/>
                    <a:lstStyle/>
                    <a:p>
                      <a:pPr algn="ctr" fontAlgn="ctr"/>
                      <a:r>
                        <a:rPr lang="pt-BR" sz="800" b="0" i="0" u="none" strike="noStrike">
                          <a:solidFill>
                            <a:srgbClr val="000000"/>
                          </a:solidFill>
                          <a:effectLst/>
                          <a:latin typeface="Calibri" panose="020F0502020204030204" pitchFamily="34" charset="0"/>
                        </a:rPr>
                        <a:t>ETP com base em consumo histórico e validação técnica</a:t>
                      </a:r>
                    </a:p>
                  </a:txBody>
                  <a:tcPr marL="5480" marR="5480" marT="548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A6A6A6"/>
                    </a:solidFill>
                  </a:tcPr>
                </a:tc>
                <a:tc>
                  <a:txBody>
                    <a:bodyPr/>
                    <a:lstStyle/>
                    <a:p>
                      <a:pPr algn="ctr" fontAlgn="ctr"/>
                      <a:r>
                        <a:rPr lang="pt-BR" sz="800" b="0" i="0" u="none" strike="noStrike">
                          <a:solidFill>
                            <a:srgbClr val="000000"/>
                          </a:solidFill>
                          <a:effectLst/>
                          <a:latin typeface="Calibri" panose="020F0502020204030204" pitchFamily="34" charset="0"/>
                        </a:rPr>
                        <a:t>Ajustes internos provisórios ou aditamento justificado</a:t>
                      </a:r>
                    </a:p>
                  </a:txBody>
                  <a:tcPr marL="5480" marR="5480" marT="548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A6A6A6"/>
                    </a:solidFill>
                  </a:tcPr>
                </a:tc>
                <a:tc>
                  <a:txBody>
                    <a:bodyPr/>
                    <a:lstStyle/>
                    <a:p>
                      <a:pPr algn="ctr" fontAlgn="ctr"/>
                      <a:r>
                        <a:rPr lang="pt-BR" sz="800" b="0" i="0" u="none" strike="noStrike">
                          <a:solidFill>
                            <a:srgbClr val="000000"/>
                          </a:solidFill>
                          <a:effectLst/>
                          <a:latin typeface="Calibri" panose="020F0502020204030204" pitchFamily="34" charset="0"/>
                        </a:rPr>
                        <a:t>Unidade Demandante e Planejamento</a:t>
                      </a:r>
                    </a:p>
                  </a:txBody>
                  <a:tcPr marL="5480" marR="5480" marT="548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A6A6A6"/>
                    </a:solidFill>
                  </a:tcPr>
                </a:tc>
                <a:extLst>
                  <a:ext uri="{0D108BD9-81ED-4DB2-BD59-A6C34878D82A}">
                    <a16:rowId xmlns:a16="http://schemas.microsoft.com/office/drawing/2014/main" val="1056292915"/>
                  </a:ext>
                </a:extLst>
              </a:tr>
              <a:tr h="744064">
                <a:tc>
                  <a:txBody>
                    <a:bodyPr/>
                    <a:lstStyle/>
                    <a:p>
                      <a:pPr algn="ctr" fontAlgn="ctr"/>
                      <a:r>
                        <a:rPr lang="pt-BR" sz="800" b="0" i="0" u="none" strike="noStrike">
                          <a:solidFill>
                            <a:srgbClr val="000000"/>
                          </a:solidFill>
                          <a:effectLst/>
                          <a:latin typeface="Calibri" panose="020F0502020204030204" pitchFamily="34" charset="0"/>
                        </a:rPr>
                        <a:t>Licitação fracassada ou deserta</a:t>
                      </a:r>
                    </a:p>
                  </a:txBody>
                  <a:tcPr marL="5480" marR="5480" marT="548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pt-BR" sz="800" b="0" i="0" u="none" strike="noStrike">
                          <a:solidFill>
                            <a:srgbClr val="000000"/>
                          </a:solidFill>
                          <a:effectLst/>
                          <a:latin typeface="Calibri" panose="020F0502020204030204" pitchFamily="34" charset="0"/>
                        </a:rPr>
                        <a:t>Preço estimado defasado em relação ao mercado atual</a:t>
                      </a:r>
                    </a:p>
                  </a:txBody>
                  <a:tcPr marL="5480" marR="5480" marT="548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pt-BR" sz="800" b="0" i="0" u="none" strike="noStrike">
                          <a:solidFill>
                            <a:srgbClr val="000000"/>
                          </a:solidFill>
                          <a:effectLst/>
                          <a:latin typeface="Calibri" panose="020F0502020204030204" pitchFamily="34" charset="0"/>
                        </a:rPr>
                        <a:t>Atraso na contratação, risco de desabastecimento</a:t>
                      </a:r>
                    </a:p>
                  </a:txBody>
                  <a:tcPr marL="5480" marR="5480" marT="548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pt-BR" sz="800" b="0" i="0" u="none" strike="noStrike">
                          <a:solidFill>
                            <a:srgbClr val="000000"/>
                          </a:solidFill>
                          <a:effectLst/>
                          <a:latin typeface="Calibri" panose="020F0502020204030204" pitchFamily="34" charset="0"/>
                        </a:rPr>
                        <a:t>Alto</a:t>
                      </a:r>
                    </a:p>
                  </a:txBody>
                  <a:tcPr marL="5480" marR="5480" marT="548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pt-BR" sz="800" b="0" i="0" u="none" strike="noStrike">
                          <a:solidFill>
                            <a:srgbClr val="000000"/>
                          </a:solidFill>
                          <a:effectLst/>
                          <a:latin typeface="Calibri" panose="020F0502020204030204" pitchFamily="34" charset="0"/>
                        </a:rPr>
                        <a:t>Alto</a:t>
                      </a:r>
                    </a:p>
                  </a:txBody>
                  <a:tcPr marL="5480" marR="5480" marT="548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pt-BR" sz="800" b="0" i="0" u="none" strike="noStrike">
                          <a:solidFill>
                            <a:srgbClr val="000000"/>
                          </a:solidFill>
                          <a:effectLst/>
                          <a:latin typeface="Calibri" panose="020F0502020204030204" pitchFamily="34" charset="0"/>
                        </a:rPr>
                        <a:t>Crítico</a:t>
                      </a:r>
                    </a:p>
                  </a:txBody>
                  <a:tcPr marL="5480" marR="5480" marT="548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pt-BR" sz="800" b="0" i="0" u="none" strike="noStrike">
                          <a:solidFill>
                            <a:srgbClr val="000000"/>
                          </a:solidFill>
                          <a:effectLst/>
                          <a:latin typeface="Calibri" panose="020F0502020204030204" pitchFamily="34" charset="0"/>
                        </a:rPr>
                        <a:t>Pesquisa de preços atualizada, com análise de mercado e conjuntura econômica</a:t>
                      </a:r>
                    </a:p>
                  </a:txBody>
                  <a:tcPr marL="5480" marR="5480" marT="548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pt-BR" sz="800" b="0" i="0" u="none" strike="noStrike">
                          <a:solidFill>
                            <a:srgbClr val="000000"/>
                          </a:solidFill>
                          <a:effectLst/>
                          <a:latin typeface="Calibri" panose="020F0502020204030204" pitchFamily="34" charset="0"/>
                        </a:rPr>
                        <a:t>Revisão do valor estimado e republicação do edital</a:t>
                      </a:r>
                    </a:p>
                  </a:txBody>
                  <a:tcPr marL="5480" marR="5480" marT="548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pt-BR" sz="800" b="0" i="0" u="none" strike="noStrike">
                          <a:solidFill>
                            <a:srgbClr val="000000"/>
                          </a:solidFill>
                          <a:effectLst/>
                          <a:latin typeface="Calibri" panose="020F0502020204030204" pitchFamily="34" charset="0"/>
                        </a:rPr>
                        <a:t>Setor de Compras e Unidade Técnica</a:t>
                      </a:r>
                    </a:p>
                  </a:txBody>
                  <a:tcPr marL="5480" marR="5480" marT="548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294180586"/>
                  </a:ext>
                </a:extLst>
              </a:tr>
              <a:tr h="744064">
                <a:tc>
                  <a:txBody>
                    <a:bodyPr/>
                    <a:lstStyle/>
                    <a:p>
                      <a:pPr algn="ctr" fontAlgn="ctr"/>
                      <a:r>
                        <a:rPr lang="pt-BR" sz="800" b="0" i="0" u="none" strike="noStrike">
                          <a:solidFill>
                            <a:srgbClr val="000000"/>
                          </a:solidFill>
                          <a:effectLst/>
                          <a:latin typeface="Calibri" panose="020F0502020204030204" pitchFamily="34" charset="0"/>
                        </a:rPr>
                        <a:t>Baixa competitividade ou impugnações ao edital</a:t>
                      </a:r>
                    </a:p>
                  </a:txBody>
                  <a:tcPr marL="5480" marR="5480" marT="548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A6A6A6"/>
                    </a:solidFill>
                  </a:tcPr>
                </a:tc>
                <a:tc>
                  <a:txBody>
                    <a:bodyPr/>
                    <a:lstStyle/>
                    <a:p>
                      <a:pPr algn="ctr" fontAlgn="ctr"/>
                      <a:r>
                        <a:rPr lang="pt-BR" sz="800" b="0" i="0" u="none" strike="noStrike">
                          <a:solidFill>
                            <a:srgbClr val="000000"/>
                          </a:solidFill>
                          <a:effectLst/>
                          <a:latin typeface="Calibri" panose="020F0502020204030204" pitchFamily="34" charset="0"/>
                        </a:rPr>
                        <a:t>Cláusulas restritivas ou mal formuladas no TR ou edital</a:t>
                      </a:r>
                    </a:p>
                  </a:txBody>
                  <a:tcPr marL="5480" marR="5480" marT="548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A6A6A6"/>
                    </a:solidFill>
                  </a:tcPr>
                </a:tc>
                <a:tc>
                  <a:txBody>
                    <a:bodyPr/>
                    <a:lstStyle/>
                    <a:p>
                      <a:pPr algn="ctr" fontAlgn="ctr"/>
                      <a:r>
                        <a:rPr lang="pt-BR" sz="800" b="0" i="0" u="none" strike="noStrike">
                          <a:solidFill>
                            <a:srgbClr val="000000"/>
                          </a:solidFill>
                          <a:effectLst/>
                          <a:latin typeface="Calibri" panose="020F0502020204030204" pitchFamily="34" charset="0"/>
                        </a:rPr>
                        <a:t>Nulidade do certame, violação da isonomia</a:t>
                      </a:r>
                    </a:p>
                  </a:txBody>
                  <a:tcPr marL="5480" marR="5480" marT="548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A6A6A6"/>
                    </a:solidFill>
                  </a:tcPr>
                </a:tc>
                <a:tc>
                  <a:txBody>
                    <a:bodyPr/>
                    <a:lstStyle/>
                    <a:p>
                      <a:pPr algn="ctr" fontAlgn="ctr"/>
                      <a:r>
                        <a:rPr lang="pt-BR" sz="800" b="0" i="0" u="none" strike="noStrike">
                          <a:solidFill>
                            <a:srgbClr val="000000"/>
                          </a:solidFill>
                          <a:effectLst/>
                          <a:latin typeface="Calibri" panose="020F0502020204030204" pitchFamily="34" charset="0"/>
                        </a:rPr>
                        <a:t>Alto</a:t>
                      </a:r>
                    </a:p>
                  </a:txBody>
                  <a:tcPr marL="5480" marR="5480" marT="548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A6A6A6"/>
                    </a:solidFill>
                  </a:tcPr>
                </a:tc>
                <a:tc>
                  <a:txBody>
                    <a:bodyPr/>
                    <a:lstStyle/>
                    <a:p>
                      <a:pPr algn="ctr" fontAlgn="ctr"/>
                      <a:r>
                        <a:rPr lang="pt-BR" sz="800" b="0" i="0" u="none" strike="noStrike" dirty="0">
                          <a:solidFill>
                            <a:srgbClr val="000000"/>
                          </a:solidFill>
                          <a:effectLst/>
                          <a:latin typeface="Calibri" panose="020F0502020204030204" pitchFamily="34" charset="0"/>
                        </a:rPr>
                        <a:t>Médio</a:t>
                      </a:r>
                    </a:p>
                  </a:txBody>
                  <a:tcPr marL="5480" marR="5480" marT="548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A6A6A6"/>
                    </a:solidFill>
                  </a:tcPr>
                </a:tc>
                <a:tc>
                  <a:txBody>
                    <a:bodyPr/>
                    <a:lstStyle/>
                    <a:p>
                      <a:pPr algn="ctr" fontAlgn="ctr"/>
                      <a:r>
                        <a:rPr lang="pt-BR" sz="800" b="0" i="0" u="none" strike="noStrike">
                          <a:solidFill>
                            <a:srgbClr val="000000"/>
                          </a:solidFill>
                          <a:effectLst/>
                          <a:latin typeface="Calibri" panose="020F0502020204030204" pitchFamily="34" charset="0"/>
                        </a:rPr>
                        <a:t>Alto</a:t>
                      </a:r>
                    </a:p>
                  </a:txBody>
                  <a:tcPr marL="5480" marR="5480" marT="548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A6A6A6"/>
                    </a:solidFill>
                  </a:tcPr>
                </a:tc>
                <a:tc>
                  <a:txBody>
                    <a:bodyPr/>
                    <a:lstStyle/>
                    <a:p>
                      <a:pPr algn="ctr" fontAlgn="ctr"/>
                      <a:r>
                        <a:rPr lang="pt-BR" sz="800" b="0" i="0" u="none" strike="noStrike">
                          <a:solidFill>
                            <a:srgbClr val="000000"/>
                          </a:solidFill>
                          <a:effectLst/>
                          <a:latin typeface="Calibri" panose="020F0502020204030204" pitchFamily="34" charset="0"/>
                        </a:rPr>
                        <a:t>Revisão técnica e jurídica dos documentos antes da publicação</a:t>
                      </a:r>
                    </a:p>
                  </a:txBody>
                  <a:tcPr marL="5480" marR="5480" marT="548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A6A6A6"/>
                    </a:solidFill>
                  </a:tcPr>
                </a:tc>
                <a:tc>
                  <a:txBody>
                    <a:bodyPr/>
                    <a:lstStyle/>
                    <a:p>
                      <a:pPr algn="ctr" fontAlgn="ctr"/>
                      <a:r>
                        <a:rPr lang="pt-BR" sz="800" b="0" i="0" u="none" strike="noStrike">
                          <a:solidFill>
                            <a:srgbClr val="000000"/>
                          </a:solidFill>
                          <a:effectLst/>
                          <a:latin typeface="Calibri" panose="020F0502020204030204" pitchFamily="34" charset="0"/>
                        </a:rPr>
                        <a:t>Retificação do edital e reabertura de prazos</a:t>
                      </a:r>
                    </a:p>
                  </a:txBody>
                  <a:tcPr marL="5480" marR="5480" marT="548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A6A6A6"/>
                    </a:solidFill>
                  </a:tcPr>
                </a:tc>
                <a:tc>
                  <a:txBody>
                    <a:bodyPr/>
                    <a:lstStyle/>
                    <a:p>
                      <a:pPr algn="ctr" fontAlgn="ctr"/>
                      <a:r>
                        <a:rPr lang="pt-BR" sz="800" b="0" i="0" u="none" strike="noStrike">
                          <a:solidFill>
                            <a:srgbClr val="000000"/>
                          </a:solidFill>
                          <a:effectLst/>
                          <a:latin typeface="Calibri" panose="020F0502020204030204" pitchFamily="34" charset="0"/>
                        </a:rPr>
                        <a:t>Unidade Demandante e Assessoria Jurídica</a:t>
                      </a:r>
                    </a:p>
                  </a:txBody>
                  <a:tcPr marL="5480" marR="5480" marT="548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A6A6A6"/>
                    </a:solidFill>
                  </a:tcPr>
                </a:tc>
                <a:extLst>
                  <a:ext uri="{0D108BD9-81ED-4DB2-BD59-A6C34878D82A}">
                    <a16:rowId xmlns:a16="http://schemas.microsoft.com/office/drawing/2014/main" val="1281261690"/>
                  </a:ext>
                </a:extLst>
              </a:tr>
              <a:tr h="595252">
                <a:tc>
                  <a:txBody>
                    <a:bodyPr/>
                    <a:lstStyle/>
                    <a:p>
                      <a:pPr algn="ctr" fontAlgn="ctr"/>
                      <a:r>
                        <a:rPr lang="pt-BR" sz="800" b="0" i="0" u="none" strike="noStrike">
                          <a:solidFill>
                            <a:srgbClr val="000000"/>
                          </a:solidFill>
                          <a:effectLst/>
                          <a:latin typeface="Calibri" panose="020F0502020204030204" pitchFamily="34" charset="0"/>
                        </a:rPr>
                        <a:t>Descumprimento de obrigações trabalhistas pela contratada</a:t>
                      </a:r>
                    </a:p>
                  </a:txBody>
                  <a:tcPr marL="5480" marR="5480" marT="548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pt-BR" sz="800" b="0" i="0" u="none" strike="noStrike">
                          <a:solidFill>
                            <a:srgbClr val="000000"/>
                          </a:solidFill>
                          <a:effectLst/>
                          <a:latin typeface="Calibri" panose="020F0502020204030204" pitchFamily="34" charset="0"/>
                        </a:rPr>
                        <a:t>Falta de fiscalização efetiva do contrato</a:t>
                      </a:r>
                    </a:p>
                  </a:txBody>
                  <a:tcPr marL="5480" marR="5480" marT="548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pt-BR" sz="800" b="0" i="0" u="none" strike="noStrike">
                          <a:solidFill>
                            <a:srgbClr val="000000"/>
                          </a:solidFill>
                          <a:effectLst/>
                          <a:latin typeface="Calibri" panose="020F0502020204030204" pitchFamily="34" charset="0"/>
                        </a:rPr>
                        <a:t>Responsabilização subsidiária do TRT24, passivos judiciais</a:t>
                      </a:r>
                    </a:p>
                  </a:txBody>
                  <a:tcPr marL="5480" marR="5480" marT="548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pt-BR" sz="800" b="0" i="0" u="none" strike="noStrike">
                          <a:solidFill>
                            <a:srgbClr val="000000"/>
                          </a:solidFill>
                          <a:effectLst/>
                          <a:latin typeface="Calibri" panose="020F0502020204030204" pitchFamily="34" charset="0"/>
                        </a:rPr>
                        <a:t>Alto</a:t>
                      </a:r>
                    </a:p>
                  </a:txBody>
                  <a:tcPr marL="5480" marR="5480" marT="548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pt-BR" sz="800" b="0" i="0" u="none" strike="noStrike">
                          <a:solidFill>
                            <a:srgbClr val="000000"/>
                          </a:solidFill>
                          <a:effectLst/>
                          <a:latin typeface="Calibri" panose="020F0502020204030204" pitchFamily="34" charset="0"/>
                        </a:rPr>
                        <a:t>Médio</a:t>
                      </a:r>
                    </a:p>
                  </a:txBody>
                  <a:tcPr marL="5480" marR="5480" marT="548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pt-BR" sz="800" b="0" i="0" u="none" strike="noStrike">
                          <a:solidFill>
                            <a:srgbClr val="000000"/>
                          </a:solidFill>
                          <a:effectLst/>
                          <a:latin typeface="Calibri" panose="020F0502020204030204" pitchFamily="34" charset="0"/>
                        </a:rPr>
                        <a:t>Alto</a:t>
                      </a:r>
                    </a:p>
                  </a:txBody>
                  <a:tcPr marL="5480" marR="5480" marT="548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pt-BR" sz="800" b="0" i="0" u="none" strike="noStrike">
                          <a:solidFill>
                            <a:srgbClr val="000000"/>
                          </a:solidFill>
                          <a:effectLst/>
                          <a:latin typeface="Calibri" panose="020F0502020204030204" pitchFamily="34" charset="0"/>
                        </a:rPr>
                        <a:t>Acompanhamento contínuo com checklist, planilhas e análise de documentos obrigatórios</a:t>
                      </a:r>
                    </a:p>
                  </a:txBody>
                  <a:tcPr marL="5480" marR="5480" marT="548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pt-BR" sz="800" b="0" i="0" u="none" strike="noStrike">
                          <a:solidFill>
                            <a:srgbClr val="000000"/>
                          </a:solidFill>
                          <a:effectLst/>
                          <a:latin typeface="Calibri" panose="020F0502020204030204" pitchFamily="34" charset="0"/>
                        </a:rPr>
                        <a:t>Retenção de pagamentos, execução de garantias e sanções administrativas</a:t>
                      </a:r>
                    </a:p>
                  </a:txBody>
                  <a:tcPr marL="5480" marR="5480" marT="548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ctr"/>
                      <a:r>
                        <a:rPr lang="pt-BR" sz="800" b="0" i="0" u="none" strike="noStrike">
                          <a:solidFill>
                            <a:srgbClr val="000000"/>
                          </a:solidFill>
                          <a:effectLst/>
                          <a:latin typeface="Calibri" panose="020F0502020204030204" pitchFamily="34" charset="0"/>
                        </a:rPr>
                        <a:t>Fiscal do Contrato e Unidade de Contratos</a:t>
                      </a:r>
                    </a:p>
                  </a:txBody>
                  <a:tcPr marL="5480" marR="5480" marT="548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2304975244"/>
                  </a:ext>
                </a:extLst>
              </a:tr>
              <a:tr h="595252">
                <a:tc>
                  <a:txBody>
                    <a:bodyPr/>
                    <a:lstStyle/>
                    <a:p>
                      <a:pPr algn="ctr" fontAlgn="ctr"/>
                      <a:r>
                        <a:rPr lang="pt-BR" sz="800" b="0" i="0" u="none" strike="noStrike">
                          <a:solidFill>
                            <a:srgbClr val="000000"/>
                          </a:solidFill>
                          <a:effectLst/>
                          <a:latin typeface="Calibri" panose="020F0502020204030204" pitchFamily="34" charset="0"/>
                        </a:rPr>
                        <a:t>Interrupção na prestação do serviço durante transição contratual</a:t>
                      </a:r>
                    </a:p>
                  </a:txBody>
                  <a:tcPr marL="5480" marR="5480" marT="548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A6A6A6"/>
                    </a:solidFill>
                  </a:tcPr>
                </a:tc>
                <a:tc>
                  <a:txBody>
                    <a:bodyPr/>
                    <a:lstStyle/>
                    <a:p>
                      <a:pPr algn="ctr" fontAlgn="ctr"/>
                      <a:r>
                        <a:rPr lang="pt-BR" sz="800" b="0" i="0" u="none" strike="noStrike">
                          <a:solidFill>
                            <a:srgbClr val="000000"/>
                          </a:solidFill>
                          <a:effectLst/>
                          <a:latin typeface="Calibri" panose="020F0502020204030204" pitchFamily="34" charset="0"/>
                        </a:rPr>
                        <a:t>Planejamento de prazos sem margem para imprevistos</a:t>
                      </a:r>
                    </a:p>
                  </a:txBody>
                  <a:tcPr marL="5480" marR="5480" marT="548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A6A6A6"/>
                    </a:solidFill>
                  </a:tcPr>
                </a:tc>
                <a:tc>
                  <a:txBody>
                    <a:bodyPr/>
                    <a:lstStyle/>
                    <a:p>
                      <a:pPr algn="ctr" fontAlgn="ctr"/>
                      <a:r>
                        <a:rPr lang="pt-BR" sz="800" b="0" i="0" u="none" strike="noStrike">
                          <a:solidFill>
                            <a:srgbClr val="000000"/>
                          </a:solidFill>
                          <a:effectLst/>
                          <a:latin typeface="Calibri" panose="020F0502020204030204" pitchFamily="34" charset="0"/>
                        </a:rPr>
                        <a:t>Prejuízo à continuidade da atividade pública</a:t>
                      </a:r>
                    </a:p>
                  </a:txBody>
                  <a:tcPr marL="5480" marR="5480" marT="548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A6A6A6"/>
                    </a:solidFill>
                  </a:tcPr>
                </a:tc>
                <a:tc>
                  <a:txBody>
                    <a:bodyPr/>
                    <a:lstStyle/>
                    <a:p>
                      <a:pPr algn="ctr" fontAlgn="ctr"/>
                      <a:r>
                        <a:rPr lang="pt-BR" sz="800" b="0" i="0" u="none" strike="noStrike">
                          <a:solidFill>
                            <a:srgbClr val="000000"/>
                          </a:solidFill>
                          <a:effectLst/>
                          <a:latin typeface="Calibri" panose="020F0502020204030204" pitchFamily="34" charset="0"/>
                        </a:rPr>
                        <a:t>Médio</a:t>
                      </a:r>
                    </a:p>
                  </a:txBody>
                  <a:tcPr marL="5480" marR="5480" marT="548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A6A6A6"/>
                    </a:solidFill>
                  </a:tcPr>
                </a:tc>
                <a:tc>
                  <a:txBody>
                    <a:bodyPr/>
                    <a:lstStyle/>
                    <a:p>
                      <a:pPr algn="ctr" fontAlgn="ctr"/>
                      <a:r>
                        <a:rPr lang="pt-BR" sz="800" b="0" i="0" u="none" strike="noStrike">
                          <a:solidFill>
                            <a:srgbClr val="000000"/>
                          </a:solidFill>
                          <a:effectLst/>
                          <a:latin typeface="Calibri" panose="020F0502020204030204" pitchFamily="34" charset="0"/>
                        </a:rPr>
                        <a:t>Alto</a:t>
                      </a:r>
                    </a:p>
                  </a:txBody>
                  <a:tcPr marL="5480" marR="5480" marT="548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A6A6A6"/>
                    </a:solidFill>
                  </a:tcPr>
                </a:tc>
                <a:tc>
                  <a:txBody>
                    <a:bodyPr/>
                    <a:lstStyle/>
                    <a:p>
                      <a:pPr algn="ctr" fontAlgn="ctr"/>
                      <a:r>
                        <a:rPr lang="pt-BR" sz="800" b="0" i="0" u="none" strike="noStrike">
                          <a:solidFill>
                            <a:srgbClr val="000000"/>
                          </a:solidFill>
                          <a:effectLst/>
                          <a:latin typeface="Calibri" panose="020F0502020204030204" pitchFamily="34" charset="0"/>
                        </a:rPr>
                        <a:t>Alto</a:t>
                      </a:r>
                    </a:p>
                  </a:txBody>
                  <a:tcPr marL="5480" marR="5480" marT="548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A6A6A6"/>
                    </a:solidFill>
                  </a:tcPr>
                </a:tc>
                <a:tc>
                  <a:txBody>
                    <a:bodyPr/>
                    <a:lstStyle/>
                    <a:p>
                      <a:pPr algn="ctr" fontAlgn="ctr"/>
                      <a:r>
                        <a:rPr lang="pt-BR" sz="800" b="0" i="0" u="none" strike="noStrike">
                          <a:solidFill>
                            <a:srgbClr val="000000"/>
                          </a:solidFill>
                          <a:effectLst/>
                          <a:latin typeface="Calibri" panose="020F0502020204030204" pitchFamily="34" charset="0"/>
                        </a:rPr>
                        <a:t>Planejamento antecipado com cronograma realista e início precoce da nova licitação</a:t>
                      </a:r>
                    </a:p>
                  </a:txBody>
                  <a:tcPr marL="5480" marR="5480" marT="548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A6A6A6"/>
                    </a:solidFill>
                  </a:tcPr>
                </a:tc>
                <a:tc>
                  <a:txBody>
                    <a:bodyPr/>
                    <a:lstStyle/>
                    <a:p>
                      <a:pPr algn="ctr" fontAlgn="ctr"/>
                      <a:r>
                        <a:rPr lang="pt-BR" sz="800" b="0" i="0" u="none" strike="noStrike">
                          <a:solidFill>
                            <a:srgbClr val="000000"/>
                          </a:solidFill>
                          <a:effectLst/>
                          <a:latin typeface="Calibri" panose="020F0502020204030204" pitchFamily="34" charset="0"/>
                        </a:rPr>
                        <a:t>Contratação emergencial ou prorrogação excepcional fundamentada</a:t>
                      </a:r>
                    </a:p>
                  </a:txBody>
                  <a:tcPr marL="5480" marR="5480" marT="548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A6A6A6"/>
                    </a:solidFill>
                  </a:tcPr>
                </a:tc>
                <a:tc>
                  <a:txBody>
                    <a:bodyPr/>
                    <a:lstStyle/>
                    <a:p>
                      <a:pPr algn="ctr" fontAlgn="ctr"/>
                      <a:r>
                        <a:rPr lang="pt-BR" sz="800" b="0" i="0" u="none" strike="noStrike" dirty="0">
                          <a:solidFill>
                            <a:srgbClr val="000000"/>
                          </a:solidFill>
                          <a:effectLst/>
                          <a:latin typeface="Calibri" panose="020F0502020204030204" pitchFamily="34" charset="0"/>
                        </a:rPr>
                        <a:t>Unidade Demandante e Comissão de Licitação</a:t>
                      </a:r>
                    </a:p>
                  </a:txBody>
                  <a:tcPr marL="5480" marR="5480" marT="548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a:noFill/>
                    </a:lnB>
                    <a:solidFill>
                      <a:srgbClr val="A6A6A6"/>
                    </a:solidFill>
                  </a:tcPr>
                </a:tc>
                <a:extLst>
                  <a:ext uri="{0D108BD9-81ED-4DB2-BD59-A6C34878D82A}">
                    <a16:rowId xmlns:a16="http://schemas.microsoft.com/office/drawing/2014/main" val="2254589695"/>
                  </a:ext>
                </a:extLst>
              </a:tr>
            </a:tbl>
          </a:graphicData>
        </a:graphic>
      </p:graphicFrame>
    </p:spTree>
    <p:extLst>
      <p:ext uri="{BB962C8B-B14F-4D97-AF65-F5344CB8AC3E}">
        <p14:creationId xmlns:p14="http://schemas.microsoft.com/office/powerpoint/2010/main" val="1053886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A82F578E-03AE-6466-AF2F-4C19C53141CE}"/>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B9C380BE-67A0-EC64-F639-292614A4819A}"/>
              </a:ext>
            </a:extLst>
          </p:cNvPr>
          <p:cNvPicPr preferRelativeResize="0"/>
          <p:nvPr/>
        </p:nvPicPr>
        <p:blipFill>
          <a:blip r:embed="rId3">
            <a:alphaModFix/>
          </a:blip>
          <a:stretch>
            <a:fillRect/>
          </a:stretch>
        </p:blipFill>
        <p:spPr>
          <a:xfrm>
            <a:off x="0" y="0"/>
            <a:ext cx="9143990" cy="5143500"/>
          </a:xfrm>
          <a:prstGeom prst="rect">
            <a:avLst/>
          </a:prstGeom>
          <a:noFill/>
          <a:ln>
            <a:noFill/>
          </a:ln>
        </p:spPr>
      </p:pic>
      <p:sp>
        <p:nvSpPr>
          <p:cNvPr id="18" name="Título 39">
            <a:extLst>
              <a:ext uri="{FF2B5EF4-FFF2-40B4-BE49-F238E27FC236}">
                <a16:creationId xmlns:a16="http://schemas.microsoft.com/office/drawing/2014/main" id="{F64963C6-1BE2-2E9A-693B-99BEF466B1B3}"/>
              </a:ext>
            </a:extLst>
          </p:cNvPr>
          <p:cNvSpPr txBox="1">
            <a:spLocks/>
          </p:cNvSpPr>
          <p:nvPr/>
        </p:nvSpPr>
        <p:spPr>
          <a:xfrm>
            <a:off x="278699" y="264815"/>
            <a:ext cx="7249444" cy="730592"/>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pt-BR" sz="3200" b="1" i="0" u="none" strike="noStrike" kern="1200" cap="none" spc="0" normalizeH="0" baseline="0" noProof="0" dirty="0">
                <a:ln>
                  <a:noFill/>
                </a:ln>
                <a:solidFill>
                  <a:srgbClr val="FF860D"/>
                </a:solidFill>
                <a:effectLst/>
                <a:uLnTx/>
                <a:uFillTx/>
                <a:latin typeface="Gill Sans MT"/>
                <a:ea typeface="+mj-ea"/>
                <a:cs typeface="+mj-cs"/>
              </a:rPr>
            </a:br>
            <a:endParaRPr kumimoji="0" lang="pt-BR" sz="3200" b="1" i="0" u="none" strike="noStrike" kern="1200" cap="none" spc="0" normalizeH="0" baseline="0" noProof="0" dirty="0">
              <a:ln>
                <a:noFill/>
              </a:ln>
              <a:solidFill>
                <a:srgbClr val="FF860D"/>
              </a:solidFill>
              <a:effectLst/>
              <a:uLnTx/>
              <a:uFillTx/>
              <a:latin typeface="Gill Sans MT"/>
              <a:ea typeface="+mj-ea"/>
              <a:cs typeface="+mj-cs"/>
            </a:endParaRPr>
          </a:p>
        </p:txBody>
      </p:sp>
      <p:graphicFrame>
        <p:nvGraphicFramePr>
          <p:cNvPr id="2" name="Diagrama 1">
            <a:extLst>
              <a:ext uri="{FF2B5EF4-FFF2-40B4-BE49-F238E27FC236}">
                <a16:creationId xmlns:a16="http://schemas.microsoft.com/office/drawing/2014/main" id="{D5804DE4-D3FD-5E29-61CE-DF697DD19BEF}"/>
              </a:ext>
            </a:extLst>
          </p:cNvPr>
          <p:cNvGraphicFramePr>
            <a:graphicFrameLocks/>
          </p:cNvGraphicFramePr>
          <p:nvPr>
            <p:extLst>
              <p:ext uri="{D42A27DB-BD31-4B8C-83A1-F6EECF244321}">
                <p14:modId xmlns:p14="http://schemas.microsoft.com/office/powerpoint/2010/main" val="2986063353"/>
              </p:ext>
            </p:extLst>
          </p:nvPr>
        </p:nvGraphicFramePr>
        <p:xfrm>
          <a:off x="1423107" y="0"/>
          <a:ext cx="6581767" cy="45410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340775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
          <a:extLst>
            <a:ext uri="{FF2B5EF4-FFF2-40B4-BE49-F238E27FC236}">
              <a16:creationId xmlns:a16="http://schemas.microsoft.com/office/drawing/2014/main" id="{9D5AC6A7-81C7-585D-5346-BFD62A336FAC}"/>
            </a:ext>
          </a:extLst>
        </p:cNvPr>
        <p:cNvGrpSpPr/>
        <p:nvPr/>
      </p:nvGrpSpPr>
      <p:grpSpPr>
        <a:xfrm>
          <a:off x="0" y="0"/>
          <a:ext cx="0" cy="0"/>
          <a:chOff x="0" y="0"/>
          <a:chExt cx="0" cy="0"/>
        </a:xfrm>
      </p:grpSpPr>
      <p:pic>
        <p:nvPicPr>
          <p:cNvPr id="54" name="Google Shape;54;p13">
            <a:extLst>
              <a:ext uri="{FF2B5EF4-FFF2-40B4-BE49-F238E27FC236}">
                <a16:creationId xmlns:a16="http://schemas.microsoft.com/office/drawing/2014/main" id="{C6406C37-9E04-7DC3-FC5F-40A93EA4B6CF}"/>
              </a:ext>
            </a:extLst>
          </p:cNvPr>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55" name="Google Shape;55;p13" title="logosss.png">
            <a:extLst>
              <a:ext uri="{FF2B5EF4-FFF2-40B4-BE49-F238E27FC236}">
                <a16:creationId xmlns:a16="http://schemas.microsoft.com/office/drawing/2014/main" id="{069F01F3-859A-17E8-87D5-EEB8B8E83302}"/>
              </a:ext>
            </a:extLst>
          </p:cNvPr>
          <p:cNvPicPr preferRelativeResize="0"/>
          <p:nvPr/>
        </p:nvPicPr>
        <p:blipFill>
          <a:blip r:embed="rId4">
            <a:alphaModFix/>
          </a:blip>
          <a:stretch>
            <a:fillRect/>
          </a:stretch>
        </p:blipFill>
        <p:spPr>
          <a:xfrm>
            <a:off x="1066177" y="4479724"/>
            <a:ext cx="4869674" cy="663775"/>
          </a:xfrm>
          <a:prstGeom prst="rect">
            <a:avLst/>
          </a:prstGeom>
          <a:noFill/>
          <a:ln>
            <a:noFill/>
          </a:ln>
        </p:spPr>
      </p:pic>
      <p:sp>
        <p:nvSpPr>
          <p:cNvPr id="9" name="CaixaDeTexto 8">
            <a:extLst>
              <a:ext uri="{FF2B5EF4-FFF2-40B4-BE49-F238E27FC236}">
                <a16:creationId xmlns:a16="http://schemas.microsoft.com/office/drawing/2014/main" id="{0A5CB99F-6A49-4172-AC79-11AEF25668FF}"/>
              </a:ext>
            </a:extLst>
          </p:cNvPr>
          <p:cNvSpPr txBox="1"/>
          <p:nvPr/>
        </p:nvSpPr>
        <p:spPr>
          <a:xfrm>
            <a:off x="780217" y="163150"/>
            <a:ext cx="6457491" cy="830997"/>
          </a:xfrm>
          <a:prstGeom prst="rect">
            <a:avLst/>
          </a:prstGeom>
          <a:noFill/>
        </p:spPr>
        <p:txBody>
          <a:bodyPr wrap="square">
            <a:spAutoFit/>
          </a:bodyPr>
          <a:lstStyle/>
          <a:p>
            <a:pPr algn="ctr"/>
            <a:r>
              <a:rPr lang="pt-BR" sz="2400" b="1" dirty="0">
                <a:ln w="0"/>
                <a:solidFill>
                  <a:srgbClr val="FF860D"/>
                </a:solidFill>
                <a:effectLst>
                  <a:outerShdw blurRad="38100" dist="25400" dir="5400000" algn="ctr" rotWithShape="0">
                    <a:srgbClr val="6E747A">
                      <a:alpha val="43000"/>
                    </a:srgbClr>
                  </a:outerShdw>
                </a:effectLst>
                <a:latin typeface="Arial Black" panose="020B0A04020102020204" pitchFamily="34" charset="0"/>
              </a:rPr>
              <a:t>CASE DE </a:t>
            </a:r>
            <a:r>
              <a:rPr lang="pt-BR" sz="2400" b="1" dirty="0">
                <a:ln w="0"/>
                <a:solidFill>
                  <a:schemeClr val="bg1"/>
                </a:solidFill>
                <a:effectLst>
                  <a:outerShdw blurRad="38100" dist="25400" dir="5400000" algn="ctr" rotWithShape="0">
                    <a:srgbClr val="6E747A">
                      <a:alpha val="43000"/>
                    </a:srgbClr>
                  </a:outerShdw>
                </a:effectLst>
                <a:latin typeface="Arial Black" panose="020B0A04020102020204" pitchFamily="34" charset="0"/>
              </a:rPr>
              <a:t>GERAÇÃO DE EDITAL (AGU)</a:t>
            </a:r>
            <a:r>
              <a:rPr lang="pt-BR" sz="2400" b="1" dirty="0">
                <a:ln w="0"/>
                <a:solidFill>
                  <a:srgbClr val="FF860D"/>
                </a:solidFill>
                <a:effectLst>
                  <a:outerShdw blurRad="38100" dist="25400" dir="5400000" algn="ctr" rotWithShape="0">
                    <a:srgbClr val="6E747A">
                      <a:alpha val="43000"/>
                    </a:srgbClr>
                  </a:outerShdw>
                </a:effectLst>
                <a:latin typeface="Arial Black" panose="020B0A04020102020204" pitchFamily="34" charset="0"/>
              </a:rPr>
              <a:t> DE CONTRATOS.</a:t>
            </a:r>
          </a:p>
        </p:txBody>
      </p:sp>
      <p:pic>
        <p:nvPicPr>
          <p:cNvPr id="5" name="Imagem 4">
            <a:hlinkClick r:id="rId5"/>
            <a:extLst>
              <a:ext uri="{FF2B5EF4-FFF2-40B4-BE49-F238E27FC236}">
                <a16:creationId xmlns:a16="http://schemas.microsoft.com/office/drawing/2014/main" id="{7277D44B-D45F-AD2D-07C1-2CA67D2AEB85}"/>
              </a:ext>
            </a:extLst>
          </p:cNvPr>
          <p:cNvPicPr>
            <a:picLocks noChangeAspect="1"/>
          </p:cNvPicPr>
          <p:nvPr/>
        </p:nvPicPr>
        <p:blipFill>
          <a:blip r:embed="rId6"/>
          <a:stretch>
            <a:fillRect/>
          </a:stretch>
        </p:blipFill>
        <p:spPr>
          <a:xfrm>
            <a:off x="780217" y="1176874"/>
            <a:ext cx="5744569" cy="3120123"/>
          </a:xfrm>
          <a:prstGeom prst="rect">
            <a:avLst/>
          </a:prstGeom>
        </p:spPr>
      </p:pic>
    </p:spTree>
    <p:extLst>
      <p:ext uri="{BB962C8B-B14F-4D97-AF65-F5344CB8AC3E}">
        <p14:creationId xmlns:p14="http://schemas.microsoft.com/office/powerpoint/2010/main" val="6795592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
          <a:extLst>
            <a:ext uri="{FF2B5EF4-FFF2-40B4-BE49-F238E27FC236}">
              <a16:creationId xmlns:a16="http://schemas.microsoft.com/office/drawing/2014/main" id="{6500BCC1-FC45-CC4D-33EB-9AA236BD2B84}"/>
            </a:ext>
          </a:extLst>
        </p:cNvPr>
        <p:cNvGrpSpPr/>
        <p:nvPr/>
      </p:nvGrpSpPr>
      <p:grpSpPr>
        <a:xfrm>
          <a:off x="0" y="0"/>
          <a:ext cx="0" cy="0"/>
          <a:chOff x="0" y="0"/>
          <a:chExt cx="0" cy="0"/>
        </a:xfrm>
      </p:grpSpPr>
      <p:pic>
        <p:nvPicPr>
          <p:cNvPr id="54" name="Google Shape;54;p13">
            <a:extLst>
              <a:ext uri="{FF2B5EF4-FFF2-40B4-BE49-F238E27FC236}">
                <a16:creationId xmlns:a16="http://schemas.microsoft.com/office/drawing/2014/main" id="{2855F95B-95CB-ACAF-95A0-B9A92E83AF7D}"/>
              </a:ext>
            </a:extLst>
          </p:cNvPr>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55" name="Google Shape;55;p13" title="logosss.png">
            <a:extLst>
              <a:ext uri="{FF2B5EF4-FFF2-40B4-BE49-F238E27FC236}">
                <a16:creationId xmlns:a16="http://schemas.microsoft.com/office/drawing/2014/main" id="{5A00F76F-5842-DB76-41F5-8CFEB62D248C}"/>
              </a:ext>
            </a:extLst>
          </p:cNvPr>
          <p:cNvPicPr preferRelativeResize="0"/>
          <p:nvPr/>
        </p:nvPicPr>
        <p:blipFill>
          <a:blip r:embed="rId4">
            <a:alphaModFix/>
          </a:blip>
          <a:stretch>
            <a:fillRect/>
          </a:stretch>
        </p:blipFill>
        <p:spPr>
          <a:xfrm>
            <a:off x="996435" y="4479725"/>
            <a:ext cx="4869674" cy="663775"/>
          </a:xfrm>
          <a:prstGeom prst="rect">
            <a:avLst/>
          </a:prstGeom>
          <a:noFill/>
          <a:ln>
            <a:noFill/>
          </a:ln>
        </p:spPr>
      </p:pic>
      <p:pic>
        <p:nvPicPr>
          <p:cNvPr id="3" name="Imagem 2">
            <a:hlinkClick r:id="rId5"/>
            <a:extLst>
              <a:ext uri="{FF2B5EF4-FFF2-40B4-BE49-F238E27FC236}">
                <a16:creationId xmlns:a16="http://schemas.microsoft.com/office/drawing/2014/main" id="{039FC935-FF65-4838-481E-2B90278585BC}"/>
              </a:ext>
            </a:extLst>
          </p:cNvPr>
          <p:cNvPicPr>
            <a:picLocks noChangeAspect="1"/>
          </p:cNvPicPr>
          <p:nvPr/>
        </p:nvPicPr>
        <p:blipFill rotWithShape="1">
          <a:blip r:embed="rId6"/>
          <a:srcRect l="3215" t="5700" r="9682"/>
          <a:stretch/>
        </p:blipFill>
        <p:spPr>
          <a:xfrm>
            <a:off x="996434" y="1116516"/>
            <a:ext cx="5481858" cy="3240000"/>
          </a:xfrm>
          <a:prstGeom prst="rect">
            <a:avLst/>
          </a:prstGeom>
        </p:spPr>
      </p:pic>
      <p:sp>
        <p:nvSpPr>
          <p:cNvPr id="9" name="CaixaDeTexto 8">
            <a:extLst>
              <a:ext uri="{FF2B5EF4-FFF2-40B4-BE49-F238E27FC236}">
                <a16:creationId xmlns:a16="http://schemas.microsoft.com/office/drawing/2014/main" id="{C8EAE691-38C4-0CEF-59F8-9EDC98F9C2A0}"/>
              </a:ext>
            </a:extLst>
          </p:cNvPr>
          <p:cNvSpPr txBox="1"/>
          <p:nvPr/>
        </p:nvSpPr>
        <p:spPr>
          <a:xfrm>
            <a:off x="1924100" y="162310"/>
            <a:ext cx="5295799" cy="830997"/>
          </a:xfrm>
          <a:prstGeom prst="rect">
            <a:avLst/>
          </a:prstGeom>
          <a:noFill/>
        </p:spPr>
        <p:txBody>
          <a:bodyPr wrap="square">
            <a:spAutoFit/>
          </a:bodyPr>
          <a:lstStyle/>
          <a:p>
            <a:pPr algn="ctr"/>
            <a:r>
              <a:rPr lang="pt-BR" sz="2400" b="1" dirty="0">
                <a:ln w="0"/>
                <a:solidFill>
                  <a:srgbClr val="FF860D"/>
                </a:solidFill>
                <a:effectLst>
                  <a:outerShdw blurRad="38100" dist="25400" dir="5400000" algn="ctr" rotWithShape="0">
                    <a:srgbClr val="6E747A">
                      <a:alpha val="43000"/>
                    </a:srgbClr>
                  </a:outerShdw>
                </a:effectLst>
                <a:latin typeface="Arial Black" panose="020B0A04020102020204" pitchFamily="34" charset="0"/>
              </a:rPr>
              <a:t>CASE DE </a:t>
            </a:r>
            <a:r>
              <a:rPr lang="pt-BR" sz="2400" b="1" dirty="0">
                <a:ln w="0"/>
                <a:solidFill>
                  <a:schemeClr val="bg1"/>
                </a:solidFill>
                <a:effectLst>
                  <a:outerShdw blurRad="38100" dist="25400" dir="5400000" algn="ctr" rotWithShape="0">
                    <a:srgbClr val="6E747A">
                      <a:alpha val="43000"/>
                    </a:srgbClr>
                  </a:outerShdw>
                </a:effectLst>
                <a:latin typeface="Arial Black" panose="020B0A04020102020204" pitchFamily="34" charset="0"/>
              </a:rPr>
              <a:t>FISCALIZAÇÃO</a:t>
            </a:r>
            <a:r>
              <a:rPr lang="pt-BR" sz="2400" b="1" dirty="0">
                <a:ln w="0"/>
                <a:solidFill>
                  <a:srgbClr val="FF860D"/>
                </a:solidFill>
                <a:effectLst>
                  <a:outerShdw blurRad="38100" dist="25400" dir="5400000" algn="ctr" rotWithShape="0">
                    <a:srgbClr val="6E747A">
                      <a:alpha val="43000"/>
                    </a:srgbClr>
                  </a:outerShdw>
                </a:effectLst>
                <a:latin typeface="Arial Black" panose="020B0A04020102020204" pitchFamily="34" charset="0"/>
              </a:rPr>
              <a:t> DE CONTRATOS</a:t>
            </a:r>
            <a:r>
              <a:rPr lang="pt-BR" sz="2400" b="1" dirty="0">
                <a:ln w="0"/>
                <a:solidFill>
                  <a:schemeClr val="bg1"/>
                </a:solidFill>
                <a:effectLst>
                  <a:outerShdw blurRad="38100" dist="25400" dir="5400000" algn="ctr" rotWithShape="0">
                    <a:srgbClr val="6E747A">
                      <a:alpha val="43000"/>
                    </a:srgbClr>
                  </a:outerShdw>
                </a:effectLst>
                <a:latin typeface="Arial Black" panose="020B0A04020102020204" pitchFamily="34" charset="0"/>
              </a:rPr>
              <a:t> </a:t>
            </a:r>
            <a:r>
              <a:rPr lang="pt-BR" sz="2400" b="1" dirty="0">
                <a:ln w="0"/>
                <a:solidFill>
                  <a:srgbClr val="FF860D"/>
                </a:solidFill>
                <a:effectLst>
                  <a:outerShdw blurRad="38100" dist="25400" dir="5400000" algn="ctr" rotWithShape="0">
                    <a:srgbClr val="6E747A">
                      <a:alpha val="43000"/>
                    </a:srgbClr>
                  </a:outerShdw>
                </a:effectLst>
                <a:latin typeface="Arial Black" panose="020B0A04020102020204" pitchFamily="34" charset="0"/>
              </a:rPr>
              <a:t>COM USO DA IA.</a:t>
            </a:r>
          </a:p>
        </p:txBody>
      </p:sp>
    </p:spTree>
    <p:extLst>
      <p:ext uri="{BB962C8B-B14F-4D97-AF65-F5344CB8AC3E}">
        <p14:creationId xmlns:p14="http://schemas.microsoft.com/office/powerpoint/2010/main" val="18079915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3">
          <a:extLst>
            <a:ext uri="{FF2B5EF4-FFF2-40B4-BE49-F238E27FC236}">
              <a16:creationId xmlns:a16="http://schemas.microsoft.com/office/drawing/2014/main" id="{9D5AC6A7-81C7-585D-5346-BFD62A336FAC}"/>
            </a:ext>
          </a:extLst>
        </p:cNvPr>
        <p:cNvGrpSpPr/>
        <p:nvPr/>
      </p:nvGrpSpPr>
      <p:grpSpPr>
        <a:xfrm>
          <a:off x="0" y="0"/>
          <a:ext cx="0" cy="0"/>
          <a:chOff x="0" y="0"/>
          <a:chExt cx="0" cy="0"/>
        </a:xfrm>
      </p:grpSpPr>
      <p:pic>
        <p:nvPicPr>
          <p:cNvPr id="54" name="Google Shape;54;p13">
            <a:extLst>
              <a:ext uri="{FF2B5EF4-FFF2-40B4-BE49-F238E27FC236}">
                <a16:creationId xmlns:a16="http://schemas.microsoft.com/office/drawing/2014/main" id="{C6406C37-9E04-7DC3-FC5F-40A93EA4B6CF}"/>
              </a:ext>
            </a:extLst>
          </p:cNvPr>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55" name="Google Shape;55;p13" title="logosss.png">
            <a:extLst>
              <a:ext uri="{FF2B5EF4-FFF2-40B4-BE49-F238E27FC236}">
                <a16:creationId xmlns:a16="http://schemas.microsoft.com/office/drawing/2014/main" id="{069F01F3-859A-17E8-87D5-EEB8B8E83302}"/>
              </a:ext>
            </a:extLst>
          </p:cNvPr>
          <p:cNvPicPr preferRelativeResize="0"/>
          <p:nvPr/>
        </p:nvPicPr>
        <p:blipFill>
          <a:blip r:embed="rId4">
            <a:alphaModFix/>
          </a:blip>
          <a:stretch>
            <a:fillRect/>
          </a:stretch>
        </p:blipFill>
        <p:spPr>
          <a:xfrm>
            <a:off x="4204584" y="4479725"/>
            <a:ext cx="4869674" cy="663775"/>
          </a:xfrm>
          <a:prstGeom prst="rect">
            <a:avLst/>
          </a:prstGeom>
          <a:noFill/>
          <a:ln>
            <a:noFill/>
          </a:ln>
        </p:spPr>
      </p:pic>
      <p:pic>
        <p:nvPicPr>
          <p:cNvPr id="56" name="Google Shape;56;p13" title="LicitaExpo-LOGO.png">
            <a:extLst>
              <a:ext uri="{FF2B5EF4-FFF2-40B4-BE49-F238E27FC236}">
                <a16:creationId xmlns:a16="http://schemas.microsoft.com/office/drawing/2014/main" id="{2DC0AA10-9C78-628D-E0C9-80BBC89FF2DC}"/>
              </a:ext>
            </a:extLst>
          </p:cNvPr>
          <p:cNvPicPr preferRelativeResize="0"/>
          <p:nvPr/>
        </p:nvPicPr>
        <p:blipFill>
          <a:blip r:embed="rId5">
            <a:alphaModFix/>
          </a:blip>
          <a:stretch>
            <a:fillRect/>
          </a:stretch>
        </p:blipFill>
        <p:spPr>
          <a:xfrm>
            <a:off x="1447939" y="257434"/>
            <a:ext cx="5069098" cy="958102"/>
          </a:xfrm>
          <a:prstGeom prst="rect">
            <a:avLst/>
          </a:prstGeom>
          <a:noFill/>
          <a:ln>
            <a:noFill/>
          </a:ln>
        </p:spPr>
      </p:pic>
      <p:sp>
        <p:nvSpPr>
          <p:cNvPr id="6" name="CaixaDeTexto 5">
            <a:extLst>
              <a:ext uri="{FF2B5EF4-FFF2-40B4-BE49-F238E27FC236}">
                <a16:creationId xmlns:a16="http://schemas.microsoft.com/office/drawing/2014/main" id="{74BE7461-08FB-EE13-0344-4BCDC0E7843C}"/>
              </a:ext>
            </a:extLst>
          </p:cNvPr>
          <p:cNvSpPr txBox="1"/>
          <p:nvPr/>
        </p:nvSpPr>
        <p:spPr>
          <a:xfrm>
            <a:off x="964193" y="1761104"/>
            <a:ext cx="6036589" cy="1323439"/>
          </a:xfrm>
          <a:prstGeom prst="rect">
            <a:avLst/>
          </a:prstGeom>
          <a:noFill/>
        </p:spPr>
        <p:txBody>
          <a:bodyPr wrap="square">
            <a:spAutoFit/>
          </a:bodyPr>
          <a:lstStyle/>
          <a:p>
            <a:r>
              <a:rPr lang="pt-BR" sz="2200" b="1" dirty="0">
                <a:ln w="0"/>
                <a:solidFill>
                  <a:srgbClr val="FF9900"/>
                </a:solidFill>
                <a:effectLst>
                  <a:outerShdw blurRad="38100" dist="25400" dir="5400000" algn="ctr" rotWithShape="0">
                    <a:srgbClr val="6E747A">
                      <a:alpha val="43000"/>
                    </a:srgbClr>
                  </a:outerShdw>
                </a:effectLst>
                <a:latin typeface="Arial Black" panose="020B0A04020102020204" pitchFamily="34" charset="0"/>
              </a:rPr>
              <a:t>“</a:t>
            </a:r>
            <a:r>
              <a:rPr lang="pt-BR" sz="2200" b="1" dirty="0">
                <a:ln w="0"/>
                <a:solidFill>
                  <a:schemeClr val="bg1"/>
                </a:solidFill>
                <a:effectLst>
                  <a:outerShdw blurRad="38100" dist="25400" dir="5400000" algn="ctr" rotWithShape="0">
                    <a:srgbClr val="6E747A">
                      <a:alpha val="43000"/>
                    </a:srgbClr>
                  </a:outerShdw>
                </a:effectLst>
                <a:latin typeface="Arial Black" panose="020B0A04020102020204" pitchFamily="34" charset="0"/>
              </a:rPr>
              <a:t>Se eu tivesse 8h para cortar uma árvore, passaria 6h afiando meu machado</a:t>
            </a:r>
            <a:r>
              <a:rPr lang="pt-BR" sz="2200" b="1" dirty="0">
                <a:ln w="0"/>
                <a:solidFill>
                  <a:srgbClr val="FF9900"/>
                </a:solidFill>
                <a:effectLst>
                  <a:outerShdw blurRad="38100" dist="25400" dir="5400000" algn="ctr" rotWithShape="0">
                    <a:srgbClr val="6E747A">
                      <a:alpha val="43000"/>
                    </a:srgbClr>
                  </a:outerShdw>
                </a:effectLst>
                <a:latin typeface="Arial Black" panose="020B0A04020102020204" pitchFamily="34" charset="0"/>
              </a:rPr>
              <a:t>”.</a:t>
            </a:r>
          </a:p>
          <a:p>
            <a:r>
              <a:rPr lang="pt-BR" b="1" dirty="0">
                <a:ln w="0"/>
                <a:solidFill>
                  <a:srgbClr val="FF9900"/>
                </a:solidFill>
                <a:effectLst>
                  <a:outerShdw blurRad="38100" dist="25400" dir="5400000" algn="ctr" rotWithShape="0">
                    <a:srgbClr val="6E747A">
                      <a:alpha val="43000"/>
                    </a:srgbClr>
                  </a:outerShdw>
                </a:effectLst>
                <a:latin typeface="Arial Black" panose="020B0A04020102020204" pitchFamily="34" charset="0"/>
              </a:rPr>
              <a:t>Abraham Lincoln.</a:t>
            </a:r>
            <a:endParaRPr lang="pt-BR" b="1" dirty="0">
              <a:ln w="0"/>
              <a:solidFill>
                <a:schemeClr val="bg1"/>
              </a:solidFill>
              <a:effectLst>
                <a:outerShdw blurRad="38100" dist="25400" dir="5400000" algn="ctr" rotWithShape="0">
                  <a:srgbClr val="6E747A">
                    <a:alpha val="43000"/>
                  </a:srgbClr>
                </a:outerShdw>
              </a:effectLst>
              <a:latin typeface="Arial Black" panose="020B0A04020102020204" pitchFamily="34" charset="0"/>
            </a:endParaRPr>
          </a:p>
        </p:txBody>
      </p:sp>
      <p:sp>
        <p:nvSpPr>
          <p:cNvPr id="2" name="CaixaDeTexto 1">
            <a:extLst>
              <a:ext uri="{FF2B5EF4-FFF2-40B4-BE49-F238E27FC236}">
                <a16:creationId xmlns:a16="http://schemas.microsoft.com/office/drawing/2014/main" id="{FE348F0F-9B88-517D-0015-41EE151637CB}"/>
              </a:ext>
            </a:extLst>
          </p:cNvPr>
          <p:cNvSpPr txBox="1"/>
          <p:nvPr/>
        </p:nvSpPr>
        <p:spPr>
          <a:xfrm>
            <a:off x="1208868" y="4365637"/>
            <a:ext cx="3115159" cy="615553"/>
          </a:xfrm>
          <a:prstGeom prst="rect">
            <a:avLst/>
          </a:prstGeom>
          <a:noFill/>
        </p:spPr>
        <p:txBody>
          <a:bodyPr wrap="square">
            <a:spAutoFit/>
          </a:bodyPr>
          <a:lstStyle/>
          <a:p>
            <a:r>
              <a:rPr lang="pt-BR" sz="1800" b="1" dirty="0">
                <a:ln w="0"/>
                <a:solidFill>
                  <a:schemeClr val="bg1"/>
                </a:solidFill>
                <a:effectLst>
                  <a:outerShdw blurRad="38100" dist="25400" dir="5400000" algn="ctr" rotWithShape="0">
                    <a:srgbClr val="6E747A">
                      <a:alpha val="43000"/>
                    </a:srgbClr>
                  </a:outerShdw>
                </a:effectLst>
                <a:latin typeface="Arial Black" panose="020B0A04020102020204" pitchFamily="34" charset="0"/>
              </a:rPr>
              <a:t>Prof. Jarbas Renê</a:t>
            </a:r>
          </a:p>
          <a:p>
            <a:r>
              <a:rPr lang="pt-BR" sz="1600" b="1" dirty="0">
                <a:ln w="0"/>
                <a:solidFill>
                  <a:schemeClr val="bg1"/>
                </a:solidFill>
                <a:effectLst>
                  <a:outerShdw blurRad="38100" dist="25400" dir="5400000" algn="ctr" rotWithShape="0">
                    <a:srgbClr val="6E747A">
                      <a:alpha val="43000"/>
                    </a:srgbClr>
                  </a:outerShdw>
                </a:effectLst>
                <a:latin typeface="Arial Black" panose="020B0A04020102020204" pitchFamily="34" charset="0"/>
              </a:rPr>
              <a:t>Servidor Público Federal</a:t>
            </a:r>
          </a:p>
        </p:txBody>
      </p:sp>
    </p:spTree>
    <p:extLst>
      <p:ext uri="{BB962C8B-B14F-4D97-AF65-F5344CB8AC3E}">
        <p14:creationId xmlns:p14="http://schemas.microsoft.com/office/powerpoint/2010/main" val="1078449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A4E7E79C-AA7A-BC4B-1D2B-BB6E53290F93}"/>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B49D490D-BDEF-BC39-1114-AAFBB39FBD64}"/>
              </a:ext>
            </a:extLst>
          </p:cNvPr>
          <p:cNvPicPr preferRelativeResize="0"/>
          <p:nvPr/>
        </p:nvPicPr>
        <p:blipFill>
          <a:blip r:embed="rId3">
            <a:alphaModFix/>
          </a:blip>
          <a:stretch>
            <a:fillRect/>
          </a:stretch>
        </p:blipFill>
        <p:spPr>
          <a:xfrm>
            <a:off x="0" y="0"/>
            <a:ext cx="9143990" cy="5143500"/>
          </a:xfrm>
          <a:prstGeom prst="rect">
            <a:avLst/>
          </a:prstGeom>
          <a:noFill/>
          <a:ln>
            <a:noFill/>
          </a:ln>
        </p:spPr>
      </p:pic>
      <p:sp>
        <p:nvSpPr>
          <p:cNvPr id="3" name="CaixaDeTexto 2">
            <a:extLst>
              <a:ext uri="{FF2B5EF4-FFF2-40B4-BE49-F238E27FC236}">
                <a16:creationId xmlns:a16="http://schemas.microsoft.com/office/drawing/2014/main" id="{D6A318E4-9218-06DA-57F4-AE3A0C875497}"/>
              </a:ext>
            </a:extLst>
          </p:cNvPr>
          <p:cNvSpPr txBox="1"/>
          <p:nvPr/>
        </p:nvSpPr>
        <p:spPr>
          <a:xfrm>
            <a:off x="370007" y="293547"/>
            <a:ext cx="4367924" cy="2539157"/>
          </a:xfrm>
          <a:prstGeom prst="rect">
            <a:avLst/>
          </a:prstGeom>
          <a:solidFill>
            <a:srgbClr val="000058"/>
          </a:solidFill>
        </p:spPr>
        <p:txBody>
          <a:bodyPr wrap="square">
            <a:spAutoFit/>
          </a:bodyPr>
          <a:lstStyle/>
          <a:p>
            <a:r>
              <a:rPr lang="pt-BR" sz="1600" b="1" i="0" dirty="0">
                <a:solidFill>
                  <a:schemeClr val="bg1"/>
                </a:solidFill>
                <a:effectLst/>
                <a:latin typeface="Arial" panose="020B0604020202020204" pitchFamily="34" charset="0"/>
              </a:rPr>
              <a:t>O processo licitatório tem por OBJETIVOS:</a:t>
            </a:r>
          </a:p>
          <a:p>
            <a:pPr algn="just"/>
            <a:r>
              <a:rPr lang="pt-BR" sz="1300" i="0" dirty="0">
                <a:solidFill>
                  <a:schemeClr val="bg1"/>
                </a:solidFill>
                <a:effectLst/>
                <a:latin typeface="Arial" panose="020B0604020202020204" pitchFamily="34" charset="0"/>
              </a:rPr>
              <a:t>I - assegurar a seleção da proposta apta a gerar o resultado de contratação mais vantajoso para a Administração Pública, inclusive no que se refere ao </a:t>
            </a:r>
            <a:r>
              <a:rPr lang="pt-BR" sz="1300" b="1" i="0" dirty="0">
                <a:solidFill>
                  <a:schemeClr val="bg1"/>
                </a:solidFill>
                <a:effectLst/>
                <a:latin typeface="Arial" panose="020B0604020202020204" pitchFamily="34" charset="0"/>
              </a:rPr>
              <a:t>ciclo de vida do objeto</a:t>
            </a:r>
            <a:r>
              <a:rPr lang="pt-BR" sz="1300" i="0" dirty="0">
                <a:solidFill>
                  <a:schemeClr val="bg1"/>
                </a:solidFill>
                <a:effectLst/>
                <a:latin typeface="Arial" panose="020B0604020202020204" pitchFamily="34" charset="0"/>
              </a:rPr>
              <a:t>;</a:t>
            </a:r>
          </a:p>
          <a:p>
            <a:pPr algn="just"/>
            <a:r>
              <a:rPr lang="pt-BR" sz="1300" i="0" dirty="0">
                <a:solidFill>
                  <a:schemeClr val="bg1"/>
                </a:solidFill>
                <a:effectLst/>
                <a:latin typeface="Arial" panose="020B0604020202020204" pitchFamily="34" charset="0"/>
              </a:rPr>
              <a:t>II - assegurar tratamento isonômico entre os licitantes, bem como a </a:t>
            </a:r>
            <a:r>
              <a:rPr lang="pt-BR" sz="1300" b="1" i="0" dirty="0">
                <a:solidFill>
                  <a:schemeClr val="bg1"/>
                </a:solidFill>
                <a:effectLst/>
                <a:latin typeface="Arial" panose="020B0604020202020204" pitchFamily="34" charset="0"/>
              </a:rPr>
              <a:t>justa competição</a:t>
            </a:r>
            <a:r>
              <a:rPr lang="pt-BR" sz="1300" i="0" dirty="0">
                <a:solidFill>
                  <a:schemeClr val="bg1"/>
                </a:solidFill>
                <a:effectLst/>
                <a:latin typeface="Arial" panose="020B0604020202020204" pitchFamily="34" charset="0"/>
              </a:rPr>
              <a:t>;</a:t>
            </a:r>
          </a:p>
          <a:p>
            <a:pPr algn="just"/>
            <a:r>
              <a:rPr lang="pt-BR" sz="1300" i="0" dirty="0">
                <a:solidFill>
                  <a:schemeClr val="bg1"/>
                </a:solidFill>
                <a:effectLst/>
                <a:latin typeface="Arial" panose="020B0604020202020204" pitchFamily="34" charset="0"/>
              </a:rPr>
              <a:t>III - evitar contratações com sobrepreço ou com preços manifestamente inexequíveis e superfaturamento na execução dos contratos;</a:t>
            </a:r>
          </a:p>
          <a:p>
            <a:pPr algn="just"/>
            <a:r>
              <a:rPr lang="pt-BR" sz="1300" i="0" dirty="0">
                <a:solidFill>
                  <a:schemeClr val="bg1"/>
                </a:solidFill>
                <a:effectLst/>
                <a:latin typeface="Arial" panose="020B0604020202020204" pitchFamily="34" charset="0"/>
              </a:rPr>
              <a:t>IV - incentivar a inovação e o desenvolvimento nacional sustentável.</a:t>
            </a:r>
          </a:p>
        </p:txBody>
      </p:sp>
      <p:sp>
        <p:nvSpPr>
          <p:cNvPr id="2" name="CaixaDeTexto 1">
            <a:extLst>
              <a:ext uri="{FF2B5EF4-FFF2-40B4-BE49-F238E27FC236}">
                <a16:creationId xmlns:a16="http://schemas.microsoft.com/office/drawing/2014/main" id="{481D4638-2113-80BD-4FFB-E983BC013D8C}"/>
              </a:ext>
            </a:extLst>
          </p:cNvPr>
          <p:cNvSpPr txBox="1"/>
          <p:nvPr/>
        </p:nvSpPr>
        <p:spPr>
          <a:xfrm>
            <a:off x="4633993" y="2165761"/>
            <a:ext cx="4140000" cy="2492990"/>
          </a:xfrm>
          <a:prstGeom prst="rect">
            <a:avLst/>
          </a:prstGeom>
          <a:solidFill>
            <a:srgbClr val="E67300"/>
          </a:solidFill>
        </p:spPr>
        <p:txBody>
          <a:bodyPr wrap="square">
            <a:spAutoFit/>
          </a:bodyPr>
          <a:lstStyle/>
          <a:p>
            <a:r>
              <a:rPr lang="pt-BR" b="1" dirty="0">
                <a:solidFill>
                  <a:sysClr val="windowText" lastClr="000000"/>
                </a:solidFill>
                <a:latin typeface="Arial" panose="020B0604020202020204" pitchFamily="34" charset="0"/>
              </a:rPr>
              <a:t>LEI COMPLEMENTAR nº 182/2021</a:t>
            </a:r>
            <a:endParaRPr lang="pt-BR" b="1" i="0" dirty="0">
              <a:solidFill>
                <a:sysClr val="windowText" lastClr="000000"/>
              </a:solidFill>
              <a:effectLst/>
              <a:latin typeface="Arial" panose="020B0604020202020204" pitchFamily="34" charset="0"/>
            </a:endParaRPr>
          </a:p>
          <a:p>
            <a:pPr algn="just"/>
            <a:r>
              <a:rPr lang="pt-BR" sz="1200" b="0" i="0" dirty="0">
                <a:solidFill>
                  <a:sysClr val="windowText" lastClr="000000"/>
                </a:solidFill>
                <a:effectLst/>
                <a:latin typeface="Arial" panose="020B0604020202020204" pitchFamily="34" charset="0"/>
              </a:rPr>
              <a:t>	</a:t>
            </a:r>
          </a:p>
          <a:p>
            <a:pPr algn="just"/>
            <a:r>
              <a:rPr lang="pt-BR" sz="1300" b="0" i="0" dirty="0">
                <a:solidFill>
                  <a:sysClr val="windowText" lastClr="000000"/>
                </a:solidFill>
                <a:effectLst/>
                <a:latin typeface="+mn-lt"/>
              </a:rPr>
              <a:t>Institui o marco legal das startups e do empreendedorismo inovador.</a:t>
            </a:r>
          </a:p>
          <a:p>
            <a:pPr algn="just"/>
            <a:endParaRPr lang="pt-BR" sz="1300" dirty="0">
              <a:ln w="0"/>
              <a:solidFill>
                <a:sysClr val="windowText" lastClr="000000"/>
              </a:solidFill>
              <a:effectLst>
                <a:outerShdw blurRad="38100" dist="25400" dir="5400000" algn="ctr" rotWithShape="0">
                  <a:srgbClr val="6E747A">
                    <a:alpha val="43000"/>
                  </a:srgbClr>
                </a:outerShdw>
              </a:effectLst>
              <a:latin typeface="+mn-lt"/>
            </a:endParaRPr>
          </a:p>
          <a:p>
            <a:pPr algn="just"/>
            <a:r>
              <a:rPr lang="pt-BR" sz="1300" dirty="0">
                <a:ln w="0"/>
                <a:solidFill>
                  <a:sysClr val="windowText" lastClr="000000"/>
                </a:solidFill>
                <a:effectLst>
                  <a:outerShdw blurRad="38100" dist="25400" dir="5400000" algn="ctr" rotWithShape="0">
                    <a:srgbClr val="6E747A">
                      <a:alpha val="43000"/>
                    </a:srgbClr>
                  </a:outerShdw>
                </a:effectLst>
                <a:latin typeface="+mn-lt"/>
              </a:rPr>
              <a:t>Art. 12. As licitações e os contratos a que se refere este Capítulo têm por finalidade:</a:t>
            </a:r>
          </a:p>
          <a:p>
            <a:pPr algn="just"/>
            <a:r>
              <a:rPr lang="pt-BR" sz="1300" dirty="0">
                <a:ln w="0"/>
                <a:solidFill>
                  <a:sysClr val="windowText" lastClr="000000"/>
                </a:solidFill>
                <a:effectLst>
                  <a:outerShdw blurRad="38100" dist="25400" dir="5400000" algn="ctr" rotWithShape="0">
                    <a:srgbClr val="6E747A">
                      <a:alpha val="43000"/>
                    </a:srgbClr>
                  </a:outerShdw>
                </a:effectLst>
                <a:latin typeface="+mn-lt"/>
              </a:rPr>
              <a:t>I - resolver demandas públicas que exijam solução inovadora com emprego de tecnologia; e</a:t>
            </a:r>
          </a:p>
          <a:p>
            <a:pPr algn="just"/>
            <a:r>
              <a:rPr lang="pt-BR" sz="1300" dirty="0">
                <a:ln w="0"/>
                <a:solidFill>
                  <a:sysClr val="windowText" lastClr="000000"/>
                </a:solidFill>
                <a:effectLst>
                  <a:outerShdw blurRad="38100" dist="25400" dir="5400000" algn="ctr" rotWithShape="0">
                    <a:srgbClr val="6E747A">
                      <a:alpha val="43000"/>
                    </a:srgbClr>
                  </a:outerShdw>
                </a:effectLst>
                <a:latin typeface="+mn-lt"/>
              </a:rPr>
              <a:t>II - promover a inovação no setor produtivo por meio do uso do poder de compra do Estado.</a:t>
            </a:r>
          </a:p>
          <a:p>
            <a:pPr algn="just"/>
            <a:r>
              <a:rPr lang="pt-BR" sz="1300" dirty="0">
                <a:ln w="0"/>
                <a:solidFill>
                  <a:sysClr val="windowText" lastClr="000000"/>
                </a:solidFill>
                <a:effectLst>
                  <a:outerShdw blurRad="38100" dist="25400" dir="5400000" algn="ctr" rotWithShape="0">
                    <a:srgbClr val="6E747A">
                      <a:alpha val="43000"/>
                    </a:srgbClr>
                  </a:outerShdw>
                </a:effectLst>
                <a:latin typeface="+mn-lt"/>
              </a:rPr>
              <a:t>-Contrato Público de Solução Inovadora (CPSI).</a:t>
            </a:r>
          </a:p>
        </p:txBody>
      </p:sp>
    </p:spTree>
    <p:extLst>
      <p:ext uri="{BB962C8B-B14F-4D97-AF65-F5344CB8AC3E}">
        <p14:creationId xmlns:p14="http://schemas.microsoft.com/office/powerpoint/2010/main" val="112001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D6306A6D-4915-37AE-6D74-09FFA2EBDC5E}"/>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4746A8D5-EA1A-37D9-07D7-C17D1FCFD463}"/>
              </a:ext>
            </a:extLst>
          </p:cNvPr>
          <p:cNvPicPr preferRelativeResize="0"/>
          <p:nvPr/>
        </p:nvPicPr>
        <p:blipFill>
          <a:blip r:embed="rId3">
            <a:alphaModFix/>
          </a:blip>
          <a:stretch>
            <a:fillRect/>
          </a:stretch>
        </p:blipFill>
        <p:spPr>
          <a:xfrm>
            <a:off x="0" y="0"/>
            <a:ext cx="9143990" cy="5143500"/>
          </a:xfrm>
          <a:prstGeom prst="rect">
            <a:avLst/>
          </a:prstGeom>
          <a:noFill/>
          <a:ln>
            <a:noFill/>
          </a:ln>
        </p:spPr>
      </p:pic>
      <p:graphicFrame>
        <p:nvGraphicFramePr>
          <p:cNvPr id="2" name="Diagrama 1">
            <a:extLst>
              <a:ext uri="{FF2B5EF4-FFF2-40B4-BE49-F238E27FC236}">
                <a16:creationId xmlns:a16="http://schemas.microsoft.com/office/drawing/2014/main" id="{B379CC50-466C-BCD6-6117-03CD6841CDE9}"/>
              </a:ext>
            </a:extLst>
          </p:cNvPr>
          <p:cNvGraphicFramePr/>
          <p:nvPr>
            <p:extLst>
              <p:ext uri="{D42A27DB-BD31-4B8C-83A1-F6EECF244321}">
                <p14:modId xmlns:p14="http://schemas.microsoft.com/office/powerpoint/2010/main" val="1436993696"/>
              </p:ext>
            </p:extLst>
          </p:nvPr>
        </p:nvGraphicFramePr>
        <p:xfrm>
          <a:off x="351309" y="793319"/>
          <a:ext cx="8441381" cy="35568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CaixaDeTexto 3">
            <a:extLst>
              <a:ext uri="{FF2B5EF4-FFF2-40B4-BE49-F238E27FC236}">
                <a16:creationId xmlns:a16="http://schemas.microsoft.com/office/drawing/2014/main" id="{08F6AD33-DC1D-162E-EE59-1AE048F95FD2}"/>
              </a:ext>
            </a:extLst>
          </p:cNvPr>
          <p:cNvSpPr txBox="1"/>
          <p:nvPr/>
        </p:nvSpPr>
        <p:spPr>
          <a:xfrm>
            <a:off x="1069383" y="120678"/>
            <a:ext cx="6571281" cy="830997"/>
          </a:xfrm>
          <a:prstGeom prst="rect">
            <a:avLst/>
          </a:prstGeom>
          <a:noFill/>
        </p:spPr>
        <p:txBody>
          <a:bodyPr wrap="square">
            <a:spAutoFit/>
          </a:bodyPr>
          <a:lstStyle/>
          <a:p>
            <a:pPr algn="ctr"/>
            <a:r>
              <a:rPr lang="pt-BR" sz="2400" b="1" dirty="0">
                <a:ln w="0"/>
                <a:solidFill>
                  <a:srgbClr val="00002E"/>
                </a:solidFill>
                <a:effectLst>
                  <a:outerShdw blurRad="38100" dist="25400" dir="5400000" algn="ctr" rotWithShape="0">
                    <a:srgbClr val="6E747A">
                      <a:alpha val="43000"/>
                    </a:srgbClr>
                  </a:outerShdw>
                </a:effectLst>
                <a:latin typeface="Arial Black" panose="020B0A04020102020204" pitchFamily="34" charset="0"/>
              </a:rPr>
              <a:t>METAPROCESSO DE CONTRATAÇÕES 14.133/2021</a:t>
            </a:r>
          </a:p>
        </p:txBody>
      </p:sp>
    </p:spTree>
    <p:extLst>
      <p:ext uri="{BB962C8B-B14F-4D97-AF65-F5344CB8AC3E}">
        <p14:creationId xmlns:p14="http://schemas.microsoft.com/office/powerpoint/2010/main" val="3738801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781CFDDC-5C6B-932F-0C65-20F1E9BF66BD}"/>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2950D1AD-4D7A-B8CF-0154-642FF92DEF49}"/>
              </a:ext>
            </a:extLst>
          </p:cNvPr>
          <p:cNvPicPr preferRelativeResize="0"/>
          <p:nvPr/>
        </p:nvPicPr>
        <p:blipFill>
          <a:blip r:embed="rId3">
            <a:alphaModFix/>
          </a:blip>
          <a:stretch>
            <a:fillRect/>
          </a:stretch>
        </p:blipFill>
        <p:spPr>
          <a:xfrm>
            <a:off x="0" y="0"/>
            <a:ext cx="9143990" cy="5143500"/>
          </a:xfrm>
          <a:prstGeom prst="rect">
            <a:avLst/>
          </a:prstGeom>
          <a:noFill/>
          <a:ln>
            <a:noFill/>
          </a:ln>
        </p:spPr>
      </p:pic>
      <p:sp>
        <p:nvSpPr>
          <p:cNvPr id="18" name="Título 39">
            <a:extLst>
              <a:ext uri="{FF2B5EF4-FFF2-40B4-BE49-F238E27FC236}">
                <a16:creationId xmlns:a16="http://schemas.microsoft.com/office/drawing/2014/main" id="{6507EAFE-116F-A4E2-CDB8-2B14D3C4676C}"/>
              </a:ext>
            </a:extLst>
          </p:cNvPr>
          <p:cNvSpPr txBox="1">
            <a:spLocks/>
          </p:cNvSpPr>
          <p:nvPr/>
        </p:nvSpPr>
        <p:spPr>
          <a:xfrm>
            <a:off x="278699" y="264815"/>
            <a:ext cx="7249444" cy="730592"/>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pt-BR" sz="3200" b="1" i="0" u="none" strike="noStrike" kern="1200" cap="none" spc="0" normalizeH="0" baseline="0" noProof="0" dirty="0">
                <a:ln>
                  <a:noFill/>
                </a:ln>
                <a:solidFill>
                  <a:srgbClr val="FF860D"/>
                </a:solidFill>
                <a:effectLst/>
                <a:uLnTx/>
                <a:uFillTx/>
                <a:latin typeface="Gill Sans MT"/>
                <a:ea typeface="+mj-ea"/>
                <a:cs typeface="+mj-cs"/>
              </a:rPr>
            </a:br>
            <a:endParaRPr kumimoji="0" lang="pt-BR" sz="3200" b="1" i="0" u="none" strike="noStrike" kern="1200" cap="none" spc="0" normalizeH="0" baseline="0" noProof="0" dirty="0">
              <a:ln>
                <a:noFill/>
              </a:ln>
              <a:solidFill>
                <a:srgbClr val="FF860D"/>
              </a:solidFill>
              <a:effectLst/>
              <a:uLnTx/>
              <a:uFillTx/>
              <a:latin typeface="Gill Sans MT"/>
              <a:ea typeface="+mj-ea"/>
              <a:cs typeface="+mj-cs"/>
            </a:endParaRPr>
          </a:p>
        </p:txBody>
      </p:sp>
      <p:sp>
        <p:nvSpPr>
          <p:cNvPr id="19" name="CaixaDeTexto 18">
            <a:extLst>
              <a:ext uri="{FF2B5EF4-FFF2-40B4-BE49-F238E27FC236}">
                <a16:creationId xmlns:a16="http://schemas.microsoft.com/office/drawing/2014/main" id="{59FCD222-CE41-8437-65FE-ADF06B719D8E}"/>
              </a:ext>
            </a:extLst>
          </p:cNvPr>
          <p:cNvSpPr txBox="1"/>
          <p:nvPr/>
        </p:nvSpPr>
        <p:spPr>
          <a:xfrm>
            <a:off x="278699" y="164410"/>
            <a:ext cx="7563443" cy="830997"/>
          </a:xfrm>
          <a:prstGeom prst="rect">
            <a:avLst/>
          </a:prstGeom>
          <a:noFill/>
        </p:spPr>
        <p:txBody>
          <a:bodyPr wrap="square">
            <a:spAutoFit/>
          </a:bodyPr>
          <a:lstStyle/>
          <a:p>
            <a:r>
              <a:rPr lang="pt-BR" sz="2400" b="1" dirty="0">
                <a:ln w="0"/>
                <a:solidFill>
                  <a:srgbClr val="00002E"/>
                </a:solidFill>
                <a:effectLst>
                  <a:outerShdw blurRad="38100" dist="25400" dir="5400000" algn="ctr" rotWithShape="0">
                    <a:srgbClr val="6E747A">
                      <a:alpha val="43000"/>
                    </a:srgbClr>
                  </a:outerShdw>
                </a:effectLst>
                <a:latin typeface="Arial Black" panose="020B0A04020102020204" pitchFamily="34" charset="0"/>
              </a:rPr>
              <a:t>O USO DA INTELIGÊNCIA ARTIFICIAL NA ADMINISTRAÇÃO PÚBLICA.</a:t>
            </a:r>
          </a:p>
        </p:txBody>
      </p:sp>
      <p:graphicFrame>
        <p:nvGraphicFramePr>
          <p:cNvPr id="20" name="Diagrama 19">
            <a:extLst>
              <a:ext uri="{FF2B5EF4-FFF2-40B4-BE49-F238E27FC236}">
                <a16:creationId xmlns:a16="http://schemas.microsoft.com/office/drawing/2014/main" id="{971D1462-3629-F440-0AF6-C00F3A0414B5}"/>
              </a:ext>
            </a:extLst>
          </p:cNvPr>
          <p:cNvGraphicFramePr/>
          <p:nvPr>
            <p:extLst>
              <p:ext uri="{D42A27DB-BD31-4B8C-83A1-F6EECF244321}">
                <p14:modId xmlns:p14="http://schemas.microsoft.com/office/powerpoint/2010/main" val="1784037664"/>
              </p:ext>
            </p:extLst>
          </p:nvPr>
        </p:nvGraphicFramePr>
        <p:xfrm>
          <a:off x="2135846" y="1017897"/>
          <a:ext cx="4524391" cy="19962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1" name="TextBox 27">
            <a:extLst>
              <a:ext uri="{FF2B5EF4-FFF2-40B4-BE49-F238E27FC236}">
                <a16:creationId xmlns:a16="http://schemas.microsoft.com/office/drawing/2014/main" id="{39535077-ECA8-F67D-B565-64E1E8A1D04A}"/>
              </a:ext>
            </a:extLst>
          </p:cNvPr>
          <p:cNvSpPr txBox="1"/>
          <p:nvPr/>
        </p:nvSpPr>
        <p:spPr>
          <a:xfrm>
            <a:off x="278699" y="2904289"/>
            <a:ext cx="4231966" cy="1015663"/>
          </a:xfrm>
          <a:prstGeom prst="rect">
            <a:avLst/>
          </a:prstGeom>
          <a:noFill/>
        </p:spPr>
        <p:txBody>
          <a:bodyPr wrap="square" rtlCol="0" anchor="b" anchorCtr="0">
            <a:spAutoFit/>
          </a:bodyPr>
          <a:lstStyle/>
          <a:p>
            <a:pPr marL="271463" indent="-271463" algn="just">
              <a:buClr>
                <a:srgbClr val="C47000"/>
              </a:buClr>
              <a:buFont typeface="+mj-lt"/>
              <a:buAutoNum type="arabicParenR"/>
            </a:pPr>
            <a:r>
              <a:rPr lang="pt-BR" sz="1200" b="1" dirty="0">
                <a:solidFill>
                  <a:schemeClr val="tx1"/>
                </a:solidFill>
              </a:rPr>
              <a:t>Redução de tempo na fase preparatória;</a:t>
            </a:r>
          </a:p>
          <a:p>
            <a:pPr marL="271463" indent="-271463" algn="just">
              <a:buClr>
                <a:srgbClr val="C47000"/>
              </a:buClr>
              <a:buFont typeface="+mj-lt"/>
              <a:buAutoNum type="arabicParenR"/>
            </a:pPr>
            <a:r>
              <a:rPr lang="pt-BR" sz="1200" b="1" dirty="0">
                <a:solidFill>
                  <a:schemeClr val="tx1"/>
                </a:solidFill>
              </a:rPr>
              <a:t>Melhoria na qualidade e conformidade dos documentos;</a:t>
            </a:r>
          </a:p>
          <a:p>
            <a:pPr marL="271463" indent="-271463" algn="just">
              <a:buClr>
                <a:srgbClr val="C47000"/>
              </a:buClr>
              <a:buFont typeface="+mj-lt"/>
              <a:buAutoNum type="arabicParenR"/>
            </a:pPr>
            <a:r>
              <a:rPr lang="pt-BR" sz="1200" b="1" dirty="0">
                <a:solidFill>
                  <a:schemeClr val="tx1"/>
                </a:solidFill>
              </a:rPr>
              <a:t>Otimização na gestão de dados e informações; e</a:t>
            </a:r>
          </a:p>
          <a:p>
            <a:pPr marL="271463" indent="-271463" algn="just">
              <a:buClr>
                <a:srgbClr val="C47000"/>
              </a:buClr>
              <a:buFont typeface="+mj-lt"/>
              <a:buAutoNum type="arabicParenR"/>
            </a:pPr>
            <a:r>
              <a:rPr lang="pt-BR" sz="1200" b="1" dirty="0">
                <a:solidFill>
                  <a:schemeClr val="tx1"/>
                </a:solidFill>
              </a:rPr>
              <a:t>Alocação de recursos humanos especializados.</a:t>
            </a:r>
          </a:p>
        </p:txBody>
      </p:sp>
      <p:sp>
        <p:nvSpPr>
          <p:cNvPr id="22" name="TextBox 27">
            <a:extLst>
              <a:ext uri="{FF2B5EF4-FFF2-40B4-BE49-F238E27FC236}">
                <a16:creationId xmlns:a16="http://schemas.microsoft.com/office/drawing/2014/main" id="{2A6E6866-C8D8-3593-CB74-A759B57883D4}"/>
              </a:ext>
            </a:extLst>
          </p:cNvPr>
          <p:cNvSpPr txBox="1"/>
          <p:nvPr/>
        </p:nvSpPr>
        <p:spPr>
          <a:xfrm>
            <a:off x="4829423" y="2977031"/>
            <a:ext cx="3995808" cy="1015663"/>
          </a:xfrm>
          <a:prstGeom prst="rect">
            <a:avLst/>
          </a:prstGeom>
          <a:noFill/>
        </p:spPr>
        <p:txBody>
          <a:bodyPr wrap="square" rtlCol="0" anchor="b" anchorCtr="0">
            <a:spAutoFit/>
          </a:bodyPr>
          <a:lstStyle/>
          <a:p>
            <a:pPr marL="257175" indent="-257175" algn="just">
              <a:buClr>
                <a:srgbClr val="CC6600"/>
              </a:buClr>
              <a:buFont typeface="+mj-lt"/>
              <a:buAutoNum type="arabicParenR"/>
            </a:pPr>
            <a:r>
              <a:rPr lang="pt-BR" sz="1200" b="1" dirty="0">
                <a:solidFill>
                  <a:schemeClr val="tx1"/>
                </a:solidFill>
              </a:rPr>
              <a:t>Dependência excessiva e Redução da Capacidade Crítica;</a:t>
            </a:r>
          </a:p>
          <a:p>
            <a:pPr marL="257175" indent="-257175" algn="just">
              <a:buClr>
                <a:srgbClr val="CC6600"/>
              </a:buClr>
              <a:buFont typeface="+mj-lt"/>
              <a:buAutoNum type="arabicParenR"/>
            </a:pPr>
            <a:r>
              <a:rPr lang="pt-BR" sz="1200" b="1" dirty="0">
                <a:solidFill>
                  <a:schemeClr val="tx1"/>
                </a:solidFill>
              </a:rPr>
              <a:t>Riscos de erros ou viés nos algoritmos;</a:t>
            </a:r>
          </a:p>
          <a:p>
            <a:pPr marL="257175" indent="-257175" algn="just">
              <a:buClr>
                <a:srgbClr val="CC6600"/>
              </a:buClr>
              <a:buFont typeface="+mj-lt"/>
              <a:buAutoNum type="arabicParenR"/>
            </a:pPr>
            <a:r>
              <a:rPr lang="pt-BR" sz="1200" b="1" dirty="0">
                <a:solidFill>
                  <a:schemeClr val="tx1"/>
                </a:solidFill>
              </a:rPr>
              <a:t>Falta explicabilidade nas decisões; e</a:t>
            </a:r>
          </a:p>
          <a:p>
            <a:pPr marL="257175" indent="-257175" algn="just">
              <a:buClr>
                <a:srgbClr val="CC6600"/>
              </a:buClr>
              <a:buFont typeface="+mj-lt"/>
              <a:buAutoNum type="arabicParenR"/>
            </a:pPr>
            <a:r>
              <a:rPr lang="pt-BR" sz="1200" b="1" dirty="0">
                <a:solidFill>
                  <a:schemeClr val="tx1"/>
                </a:solidFill>
              </a:rPr>
              <a:t>Riscos de segurança e vazamento de dados.</a:t>
            </a:r>
          </a:p>
        </p:txBody>
      </p:sp>
    </p:spTree>
    <p:extLst>
      <p:ext uri="{BB962C8B-B14F-4D97-AF65-F5344CB8AC3E}">
        <p14:creationId xmlns:p14="http://schemas.microsoft.com/office/powerpoint/2010/main" val="961086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087339FB-970B-CEA5-D131-BA91DF6E9ACA}"/>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D32A777B-02A5-8482-0D31-15887C2F6310}"/>
              </a:ext>
            </a:extLst>
          </p:cNvPr>
          <p:cNvPicPr preferRelativeResize="0"/>
          <p:nvPr/>
        </p:nvPicPr>
        <p:blipFill>
          <a:blip r:embed="rId3">
            <a:alphaModFix/>
          </a:blip>
          <a:stretch>
            <a:fillRect/>
          </a:stretch>
        </p:blipFill>
        <p:spPr>
          <a:xfrm>
            <a:off x="0" y="0"/>
            <a:ext cx="9143990" cy="5143500"/>
          </a:xfrm>
          <a:prstGeom prst="rect">
            <a:avLst/>
          </a:prstGeom>
          <a:noFill/>
          <a:ln>
            <a:noFill/>
          </a:ln>
        </p:spPr>
      </p:pic>
      <p:sp>
        <p:nvSpPr>
          <p:cNvPr id="18" name="Título 39">
            <a:extLst>
              <a:ext uri="{FF2B5EF4-FFF2-40B4-BE49-F238E27FC236}">
                <a16:creationId xmlns:a16="http://schemas.microsoft.com/office/drawing/2014/main" id="{682B0877-907E-E77E-A1A8-7769D85B29D6}"/>
              </a:ext>
            </a:extLst>
          </p:cNvPr>
          <p:cNvSpPr txBox="1">
            <a:spLocks/>
          </p:cNvSpPr>
          <p:nvPr/>
        </p:nvSpPr>
        <p:spPr>
          <a:xfrm>
            <a:off x="278699" y="264815"/>
            <a:ext cx="7249444" cy="730592"/>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pt-BR" sz="3200" b="1" i="0" u="none" strike="noStrike" kern="1200" cap="none" spc="0" normalizeH="0" baseline="0" noProof="0" dirty="0">
                <a:ln>
                  <a:noFill/>
                </a:ln>
                <a:solidFill>
                  <a:srgbClr val="FF860D"/>
                </a:solidFill>
                <a:effectLst/>
                <a:uLnTx/>
                <a:uFillTx/>
                <a:latin typeface="Gill Sans MT"/>
                <a:ea typeface="+mj-ea"/>
                <a:cs typeface="+mj-cs"/>
              </a:rPr>
            </a:br>
            <a:endParaRPr kumimoji="0" lang="pt-BR" sz="3200" b="1" i="0" u="none" strike="noStrike" kern="1200" cap="none" spc="0" normalizeH="0" baseline="0" noProof="0" dirty="0">
              <a:ln>
                <a:noFill/>
              </a:ln>
              <a:solidFill>
                <a:srgbClr val="FF860D"/>
              </a:solidFill>
              <a:effectLst/>
              <a:uLnTx/>
              <a:uFillTx/>
              <a:latin typeface="Gill Sans MT"/>
              <a:ea typeface="+mj-ea"/>
              <a:cs typeface="+mj-cs"/>
            </a:endParaRPr>
          </a:p>
        </p:txBody>
      </p:sp>
      <p:sp>
        <p:nvSpPr>
          <p:cNvPr id="19" name="CaixaDeTexto 18">
            <a:extLst>
              <a:ext uri="{FF2B5EF4-FFF2-40B4-BE49-F238E27FC236}">
                <a16:creationId xmlns:a16="http://schemas.microsoft.com/office/drawing/2014/main" id="{CC6F24B1-99C1-83C0-3A31-E7577DCAC863}"/>
              </a:ext>
            </a:extLst>
          </p:cNvPr>
          <p:cNvSpPr txBox="1"/>
          <p:nvPr/>
        </p:nvSpPr>
        <p:spPr>
          <a:xfrm>
            <a:off x="394937" y="110859"/>
            <a:ext cx="7563443" cy="830997"/>
          </a:xfrm>
          <a:prstGeom prst="rect">
            <a:avLst/>
          </a:prstGeom>
          <a:noFill/>
        </p:spPr>
        <p:txBody>
          <a:bodyPr wrap="square">
            <a:spAutoFit/>
          </a:bodyPr>
          <a:lstStyle/>
          <a:p>
            <a:r>
              <a:rPr lang="pt-BR" sz="2400" b="1" dirty="0">
                <a:ln w="0"/>
                <a:solidFill>
                  <a:srgbClr val="00002E"/>
                </a:solidFill>
                <a:effectLst>
                  <a:outerShdw blurRad="38100" dist="25400" dir="5400000" algn="ctr" rotWithShape="0">
                    <a:srgbClr val="6E747A">
                      <a:alpha val="43000"/>
                    </a:srgbClr>
                  </a:outerShdw>
                </a:effectLst>
                <a:latin typeface="Arial Black" panose="020B0A04020102020204" pitchFamily="34" charset="0"/>
              </a:rPr>
              <a:t>CONTEXTO NORMATIVO NO USO DE DADOS/INFORMAÇÕES.</a:t>
            </a:r>
          </a:p>
        </p:txBody>
      </p:sp>
      <p:pic>
        <p:nvPicPr>
          <p:cNvPr id="3" name="Imagem 2">
            <a:extLst>
              <a:ext uri="{FF2B5EF4-FFF2-40B4-BE49-F238E27FC236}">
                <a16:creationId xmlns:a16="http://schemas.microsoft.com/office/drawing/2014/main" id="{D557F8F5-17A8-7976-62CB-3CE699589CC6}"/>
              </a:ext>
            </a:extLst>
          </p:cNvPr>
          <p:cNvPicPr>
            <a:picLocks noChangeAspect="1"/>
          </p:cNvPicPr>
          <p:nvPr/>
        </p:nvPicPr>
        <p:blipFill>
          <a:blip r:embed="rId4"/>
          <a:stretch>
            <a:fillRect/>
          </a:stretch>
        </p:blipFill>
        <p:spPr>
          <a:xfrm rot="20865516">
            <a:off x="786799" y="1275010"/>
            <a:ext cx="2368691" cy="2751862"/>
          </a:xfrm>
          <a:prstGeom prst="rect">
            <a:avLst/>
          </a:prstGeom>
        </p:spPr>
      </p:pic>
      <p:graphicFrame>
        <p:nvGraphicFramePr>
          <p:cNvPr id="4" name="Diagrama 3">
            <a:extLst>
              <a:ext uri="{FF2B5EF4-FFF2-40B4-BE49-F238E27FC236}">
                <a16:creationId xmlns:a16="http://schemas.microsoft.com/office/drawing/2014/main" id="{FF7DDC74-525E-E101-1A1E-F3B75BBC00DC}"/>
              </a:ext>
            </a:extLst>
          </p:cNvPr>
          <p:cNvGraphicFramePr/>
          <p:nvPr>
            <p:extLst>
              <p:ext uri="{D42A27DB-BD31-4B8C-83A1-F6EECF244321}">
                <p14:modId xmlns:p14="http://schemas.microsoft.com/office/powerpoint/2010/main" val="912425895"/>
              </p:ext>
            </p:extLst>
          </p:nvPr>
        </p:nvGraphicFramePr>
        <p:xfrm>
          <a:off x="3897655" y="1206671"/>
          <a:ext cx="4724358" cy="229594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Imagem 5">
            <a:extLst>
              <a:ext uri="{FF2B5EF4-FFF2-40B4-BE49-F238E27FC236}">
                <a16:creationId xmlns:a16="http://schemas.microsoft.com/office/drawing/2014/main" id="{16F8AFEB-57FC-3D8C-1C6E-3770F554B39E}"/>
              </a:ext>
            </a:extLst>
          </p:cNvPr>
          <p:cNvPicPr>
            <a:picLocks noChangeAspect="1"/>
          </p:cNvPicPr>
          <p:nvPr/>
        </p:nvPicPr>
        <p:blipFill>
          <a:blip r:embed="rId10"/>
          <a:stretch>
            <a:fillRect/>
          </a:stretch>
        </p:blipFill>
        <p:spPr>
          <a:xfrm>
            <a:off x="6390443" y="3451443"/>
            <a:ext cx="1376068" cy="1376068"/>
          </a:xfrm>
          <a:prstGeom prst="rect">
            <a:avLst/>
          </a:prstGeom>
          <a:ln>
            <a:noFill/>
          </a:ln>
          <a:effectLst>
            <a:softEdge rad="112500"/>
          </a:effectLst>
        </p:spPr>
      </p:pic>
      <p:sp>
        <p:nvSpPr>
          <p:cNvPr id="8" name="CaixaDeTexto 7">
            <a:extLst>
              <a:ext uri="{FF2B5EF4-FFF2-40B4-BE49-F238E27FC236}">
                <a16:creationId xmlns:a16="http://schemas.microsoft.com/office/drawing/2014/main" id="{4896B301-EFF7-D872-BB55-7082EA4D52F5}"/>
              </a:ext>
            </a:extLst>
          </p:cNvPr>
          <p:cNvSpPr txBox="1"/>
          <p:nvPr/>
        </p:nvSpPr>
        <p:spPr>
          <a:xfrm>
            <a:off x="5001504" y="4015873"/>
            <a:ext cx="1444391"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l">
              <a:spcBef>
                <a:spcPts val="750"/>
              </a:spcBef>
              <a:spcAft>
                <a:spcPts val="1500"/>
              </a:spcAft>
            </a:pPr>
            <a:r>
              <a:rPr lang="pt-BR" sz="1200" b="1" i="0" dirty="0">
                <a:solidFill>
                  <a:srgbClr val="333333"/>
                </a:solidFill>
                <a:effectLst/>
                <a:latin typeface="+mn-lt"/>
              </a:rPr>
              <a:t>Projeto de Lei n° 2338, de 2023.</a:t>
            </a:r>
          </a:p>
        </p:txBody>
      </p:sp>
    </p:spTree>
    <p:extLst>
      <p:ext uri="{BB962C8B-B14F-4D97-AF65-F5344CB8AC3E}">
        <p14:creationId xmlns:p14="http://schemas.microsoft.com/office/powerpoint/2010/main" val="3878591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7E325C4B-2B6A-AF3A-6A8F-033ED938CFE7}"/>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E79A9DDC-B4D7-A0C3-572A-FB02696DE72A}"/>
              </a:ext>
            </a:extLst>
          </p:cNvPr>
          <p:cNvPicPr preferRelativeResize="0"/>
          <p:nvPr/>
        </p:nvPicPr>
        <p:blipFill>
          <a:blip r:embed="rId3">
            <a:alphaModFix/>
          </a:blip>
          <a:stretch>
            <a:fillRect/>
          </a:stretch>
        </p:blipFill>
        <p:spPr>
          <a:xfrm>
            <a:off x="0" y="0"/>
            <a:ext cx="9143990" cy="5143500"/>
          </a:xfrm>
          <a:prstGeom prst="rect">
            <a:avLst/>
          </a:prstGeom>
          <a:noFill/>
          <a:ln>
            <a:noFill/>
          </a:ln>
        </p:spPr>
      </p:pic>
      <p:sp>
        <p:nvSpPr>
          <p:cNvPr id="18" name="Título 39">
            <a:extLst>
              <a:ext uri="{FF2B5EF4-FFF2-40B4-BE49-F238E27FC236}">
                <a16:creationId xmlns:a16="http://schemas.microsoft.com/office/drawing/2014/main" id="{1C096BBB-D9C5-DB5C-B806-E7C535510791}"/>
              </a:ext>
            </a:extLst>
          </p:cNvPr>
          <p:cNvSpPr txBox="1">
            <a:spLocks/>
          </p:cNvSpPr>
          <p:nvPr/>
        </p:nvSpPr>
        <p:spPr>
          <a:xfrm>
            <a:off x="278699" y="264815"/>
            <a:ext cx="7249444" cy="730592"/>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pt-BR" sz="3200" b="1" i="0" u="none" strike="noStrike" kern="1200" cap="none" spc="0" normalizeH="0" baseline="0" noProof="0" dirty="0">
                <a:ln>
                  <a:noFill/>
                </a:ln>
                <a:solidFill>
                  <a:srgbClr val="FF860D"/>
                </a:solidFill>
                <a:effectLst/>
                <a:uLnTx/>
                <a:uFillTx/>
                <a:latin typeface="Gill Sans MT"/>
                <a:ea typeface="+mj-ea"/>
                <a:cs typeface="+mj-cs"/>
              </a:rPr>
            </a:br>
            <a:endParaRPr kumimoji="0" lang="pt-BR" sz="3200" b="1" i="0" u="none" strike="noStrike" kern="1200" cap="none" spc="0" normalizeH="0" baseline="0" noProof="0" dirty="0">
              <a:ln>
                <a:noFill/>
              </a:ln>
              <a:solidFill>
                <a:srgbClr val="FF860D"/>
              </a:solidFill>
              <a:effectLst/>
              <a:uLnTx/>
              <a:uFillTx/>
              <a:latin typeface="Gill Sans MT"/>
              <a:ea typeface="+mj-ea"/>
              <a:cs typeface="+mj-cs"/>
            </a:endParaRPr>
          </a:p>
        </p:txBody>
      </p:sp>
      <p:sp>
        <p:nvSpPr>
          <p:cNvPr id="19" name="CaixaDeTexto 18">
            <a:extLst>
              <a:ext uri="{FF2B5EF4-FFF2-40B4-BE49-F238E27FC236}">
                <a16:creationId xmlns:a16="http://schemas.microsoft.com/office/drawing/2014/main" id="{DB554D16-E5B9-F3AE-FF25-81577F00E81D}"/>
              </a:ext>
            </a:extLst>
          </p:cNvPr>
          <p:cNvSpPr txBox="1"/>
          <p:nvPr/>
        </p:nvSpPr>
        <p:spPr>
          <a:xfrm>
            <a:off x="208956" y="91117"/>
            <a:ext cx="7888907" cy="830997"/>
          </a:xfrm>
          <a:prstGeom prst="rect">
            <a:avLst/>
          </a:prstGeom>
          <a:noFill/>
        </p:spPr>
        <p:txBody>
          <a:bodyPr wrap="square">
            <a:spAutoFit/>
          </a:bodyPr>
          <a:lstStyle/>
          <a:p>
            <a:r>
              <a:rPr lang="pt-BR" sz="2400" b="1" dirty="0">
                <a:ln w="0"/>
                <a:solidFill>
                  <a:srgbClr val="00002E"/>
                </a:solidFill>
                <a:effectLst>
                  <a:outerShdw blurRad="38100" dist="25400" dir="5400000" algn="ctr" rotWithShape="0">
                    <a:srgbClr val="6E747A">
                      <a:alpha val="43000"/>
                    </a:srgbClr>
                  </a:outerShdw>
                </a:effectLst>
                <a:latin typeface="Arial Black" panose="020B0A04020102020204" pitchFamily="34" charset="0"/>
              </a:rPr>
              <a:t>FERRAMENTAS DE INTELIGÊNCIA ARTIFICIAL APLICÁVEIS NO METAPROCESSO</a:t>
            </a:r>
          </a:p>
        </p:txBody>
      </p:sp>
      <p:graphicFrame>
        <p:nvGraphicFramePr>
          <p:cNvPr id="2" name="Diagrama 1">
            <a:extLst>
              <a:ext uri="{FF2B5EF4-FFF2-40B4-BE49-F238E27FC236}">
                <a16:creationId xmlns:a16="http://schemas.microsoft.com/office/drawing/2014/main" id="{2E2FC880-EF20-2B68-E817-022CD266CECE}"/>
              </a:ext>
            </a:extLst>
          </p:cNvPr>
          <p:cNvGraphicFramePr/>
          <p:nvPr>
            <p:extLst>
              <p:ext uri="{D42A27DB-BD31-4B8C-83A1-F6EECF244321}">
                <p14:modId xmlns:p14="http://schemas.microsoft.com/office/powerpoint/2010/main" val="4124153260"/>
              </p:ext>
            </p:extLst>
          </p:nvPr>
        </p:nvGraphicFramePr>
        <p:xfrm>
          <a:off x="930150" y="852269"/>
          <a:ext cx="7446412" cy="22171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Imagem 6" descr="Interface gráfica do usuário, Aplicativo&#10;&#10;O conteúdo gerado por IA pode estar incorreto.">
            <a:extLst>
              <a:ext uri="{FF2B5EF4-FFF2-40B4-BE49-F238E27FC236}">
                <a16:creationId xmlns:a16="http://schemas.microsoft.com/office/drawing/2014/main" id="{512CFED4-AF78-3085-C9FA-043186ECF91C}"/>
              </a:ext>
            </a:extLst>
          </p:cNvPr>
          <p:cNvPicPr>
            <a:picLocks noChangeAspect="1"/>
          </p:cNvPicPr>
          <p:nvPr/>
        </p:nvPicPr>
        <p:blipFill>
          <a:blip r:embed="rId9"/>
          <a:srcRect l="3724" t="11959" r="4256" b="16718"/>
          <a:stretch/>
        </p:blipFill>
        <p:spPr>
          <a:xfrm>
            <a:off x="853910" y="2832702"/>
            <a:ext cx="3718085" cy="1195527"/>
          </a:xfrm>
          <a:prstGeom prst="rect">
            <a:avLst/>
          </a:prstGeom>
        </p:spPr>
      </p:pic>
      <p:pic>
        <p:nvPicPr>
          <p:cNvPr id="10" name="Imagem 9" descr="Interface gráfica do usuário, Aplicativo&#10;&#10;O conteúdo gerado por IA pode estar incorreto.">
            <a:extLst>
              <a:ext uri="{FF2B5EF4-FFF2-40B4-BE49-F238E27FC236}">
                <a16:creationId xmlns:a16="http://schemas.microsoft.com/office/drawing/2014/main" id="{073CCFE8-E378-A51E-9DF4-11BF7C410E94}"/>
              </a:ext>
            </a:extLst>
          </p:cNvPr>
          <p:cNvPicPr>
            <a:picLocks noChangeAspect="1"/>
          </p:cNvPicPr>
          <p:nvPr/>
        </p:nvPicPr>
        <p:blipFill>
          <a:blip r:embed="rId10"/>
          <a:srcRect l="24656" t="27237" r="25557" b="30648"/>
          <a:stretch/>
        </p:blipFill>
        <p:spPr>
          <a:xfrm>
            <a:off x="5570024" y="2991382"/>
            <a:ext cx="2179130" cy="1036847"/>
          </a:xfrm>
          <a:prstGeom prst="rect">
            <a:avLst/>
          </a:prstGeom>
        </p:spPr>
      </p:pic>
    </p:spTree>
    <p:extLst>
      <p:ext uri="{BB962C8B-B14F-4D97-AF65-F5344CB8AC3E}">
        <p14:creationId xmlns:p14="http://schemas.microsoft.com/office/powerpoint/2010/main" val="657572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E00A19B1-5162-A31A-F218-A788723ABA58}"/>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691A687A-E956-8953-D7A8-DA3D03F3F3CB}"/>
              </a:ext>
            </a:extLst>
          </p:cNvPr>
          <p:cNvPicPr preferRelativeResize="0"/>
          <p:nvPr/>
        </p:nvPicPr>
        <p:blipFill>
          <a:blip r:embed="rId3">
            <a:alphaModFix/>
          </a:blip>
          <a:stretch>
            <a:fillRect/>
          </a:stretch>
        </p:blipFill>
        <p:spPr>
          <a:xfrm>
            <a:off x="0" y="0"/>
            <a:ext cx="9143990" cy="5143500"/>
          </a:xfrm>
          <a:prstGeom prst="rect">
            <a:avLst/>
          </a:prstGeom>
          <a:noFill/>
          <a:ln>
            <a:noFill/>
          </a:ln>
        </p:spPr>
      </p:pic>
      <p:sp>
        <p:nvSpPr>
          <p:cNvPr id="18" name="Título 39">
            <a:extLst>
              <a:ext uri="{FF2B5EF4-FFF2-40B4-BE49-F238E27FC236}">
                <a16:creationId xmlns:a16="http://schemas.microsoft.com/office/drawing/2014/main" id="{401EB98B-CC69-213B-EC92-47A14EA1AAB3}"/>
              </a:ext>
            </a:extLst>
          </p:cNvPr>
          <p:cNvSpPr txBox="1">
            <a:spLocks/>
          </p:cNvSpPr>
          <p:nvPr/>
        </p:nvSpPr>
        <p:spPr>
          <a:xfrm>
            <a:off x="278699" y="264815"/>
            <a:ext cx="7249444" cy="730592"/>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pt-BR" sz="3200" b="1" i="0" u="none" strike="noStrike" kern="1200" cap="none" spc="0" normalizeH="0" baseline="0" noProof="0" dirty="0">
                <a:ln>
                  <a:noFill/>
                </a:ln>
                <a:solidFill>
                  <a:srgbClr val="FF860D"/>
                </a:solidFill>
                <a:effectLst/>
                <a:uLnTx/>
                <a:uFillTx/>
                <a:latin typeface="Gill Sans MT"/>
                <a:ea typeface="+mj-ea"/>
                <a:cs typeface="+mj-cs"/>
              </a:rPr>
            </a:br>
            <a:endParaRPr kumimoji="0" lang="pt-BR" sz="3200" b="1" i="0" u="none" strike="noStrike" kern="1200" cap="none" spc="0" normalizeH="0" baseline="0" noProof="0" dirty="0">
              <a:ln>
                <a:noFill/>
              </a:ln>
              <a:solidFill>
                <a:srgbClr val="FF860D"/>
              </a:solidFill>
              <a:effectLst/>
              <a:uLnTx/>
              <a:uFillTx/>
              <a:latin typeface="Gill Sans MT"/>
              <a:ea typeface="+mj-ea"/>
              <a:cs typeface="+mj-cs"/>
            </a:endParaRPr>
          </a:p>
        </p:txBody>
      </p:sp>
      <p:sp>
        <p:nvSpPr>
          <p:cNvPr id="19" name="CaixaDeTexto 18">
            <a:extLst>
              <a:ext uri="{FF2B5EF4-FFF2-40B4-BE49-F238E27FC236}">
                <a16:creationId xmlns:a16="http://schemas.microsoft.com/office/drawing/2014/main" id="{41C9990A-78C5-3C31-017F-CEF14D504F99}"/>
              </a:ext>
            </a:extLst>
          </p:cNvPr>
          <p:cNvSpPr txBox="1"/>
          <p:nvPr/>
        </p:nvSpPr>
        <p:spPr>
          <a:xfrm>
            <a:off x="208956" y="91117"/>
            <a:ext cx="7888907" cy="461665"/>
          </a:xfrm>
          <a:prstGeom prst="rect">
            <a:avLst/>
          </a:prstGeom>
          <a:noFill/>
        </p:spPr>
        <p:txBody>
          <a:bodyPr wrap="square">
            <a:spAutoFit/>
          </a:bodyPr>
          <a:lstStyle/>
          <a:p>
            <a:r>
              <a:rPr lang="pt-BR" sz="2400" b="1" dirty="0">
                <a:ln w="0"/>
                <a:solidFill>
                  <a:srgbClr val="00002E"/>
                </a:solidFill>
                <a:effectLst>
                  <a:outerShdw blurRad="38100" dist="25400" dir="5400000" algn="ctr" rotWithShape="0">
                    <a:srgbClr val="6E747A">
                      <a:alpha val="43000"/>
                    </a:srgbClr>
                  </a:outerShdw>
                </a:effectLst>
                <a:latin typeface="Arial Black" panose="020B0A04020102020204" pitchFamily="34" charset="0"/>
              </a:rPr>
              <a:t>ENGENHARIA DE PROMPTS</a:t>
            </a:r>
          </a:p>
        </p:txBody>
      </p:sp>
      <p:graphicFrame>
        <p:nvGraphicFramePr>
          <p:cNvPr id="2" name="Diagrama 1">
            <a:extLst>
              <a:ext uri="{FF2B5EF4-FFF2-40B4-BE49-F238E27FC236}">
                <a16:creationId xmlns:a16="http://schemas.microsoft.com/office/drawing/2014/main" id="{03A722A7-79FD-7A8F-B71C-20201CBDCE8B}"/>
              </a:ext>
            </a:extLst>
          </p:cNvPr>
          <p:cNvGraphicFramePr/>
          <p:nvPr>
            <p:extLst>
              <p:ext uri="{D42A27DB-BD31-4B8C-83A1-F6EECF244321}">
                <p14:modId xmlns:p14="http://schemas.microsoft.com/office/powerpoint/2010/main" val="3856949595"/>
              </p:ext>
            </p:extLst>
          </p:nvPr>
        </p:nvGraphicFramePr>
        <p:xfrm>
          <a:off x="1151320" y="607582"/>
          <a:ext cx="3066389" cy="36157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CaixaDeTexto 8">
            <a:extLst>
              <a:ext uri="{FF2B5EF4-FFF2-40B4-BE49-F238E27FC236}">
                <a16:creationId xmlns:a16="http://schemas.microsoft.com/office/drawing/2014/main" id="{52666F48-3C9A-875A-18DF-5CEF7B8DD94D}"/>
              </a:ext>
            </a:extLst>
          </p:cNvPr>
          <p:cNvSpPr txBox="1"/>
          <p:nvPr/>
        </p:nvSpPr>
        <p:spPr>
          <a:xfrm>
            <a:off x="4571995" y="1534769"/>
            <a:ext cx="4338445" cy="1107996"/>
          </a:xfrm>
          <a:prstGeom prst="rect">
            <a:avLst/>
          </a:prstGeom>
          <a:noFill/>
        </p:spPr>
        <p:txBody>
          <a:bodyPr wrap="square">
            <a:spAutoFit/>
          </a:bodyPr>
          <a:lstStyle/>
          <a:p>
            <a:pPr algn="just"/>
            <a:r>
              <a:rPr lang="pt-BR" b="1" dirty="0"/>
              <a:t>ALUCINAÇÃO?</a:t>
            </a:r>
          </a:p>
          <a:p>
            <a:pPr algn="just"/>
            <a:r>
              <a:rPr lang="pt-BR" sz="1300" dirty="0"/>
              <a:t>Significa que, às vezes, a ferramenta de IA pode entender os comandos de forma errada ou dizer coisas que não são verdade. Essas alucinações podem parecer reais e capaz de dizer que são confidenciais.</a:t>
            </a:r>
          </a:p>
        </p:txBody>
      </p:sp>
    </p:spTree>
    <p:extLst>
      <p:ext uri="{BB962C8B-B14F-4D97-AF65-F5344CB8AC3E}">
        <p14:creationId xmlns:p14="http://schemas.microsoft.com/office/powerpoint/2010/main" val="9983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BCBAABCD-CDD6-A2D5-7A3F-8BE05CB7BA1D}"/>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5016FAE4-F5F9-6013-D9A4-03CFF74F186F}"/>
              </a:ext>
            </a:extLst>
          </p:cNvPr>
          <p:cNvPicPr preferRelativeResize="0"/>
          <p:nvPr/>
        </p:nvPicPr>
        <p:blipFill>
          <a:blip r:embed="rId3">
            <a:alphaModFix/>
          </a:blip>
          <a:stretch>
            <a:fillRect/>
          </a:stretch>
        </p:blipFill>
        <p:spPr>
          <a:xfrm>
            <a:off x="0" y="0"/>
            <a:ext cx="9143990" cy="5143500"/>
          </a:xfrm>
          <a:prstGeom prst="rect">
            <a:avLst/>
          </a:prstGeom>
          <a:noFill/>
          <a:ln>
            <a:noFill/>
          </a:ln>
        </p:spPr>
      </p:pic>
      <p:sp>
        <p:nvSpPr>
          <p:cNvPr id="18" name="Título 39">
            <a:extLst>
              <a:ext uri="{FF2B5EF4-FFF2-40B4-BE49-F238E27FC236}">
                <a16:creationId xmlns:a16="http://schemas.microsoft.com/office/drawing/2014/main" id="{40F73342-039C-9124-FC27-96E561743E99}"/>
              </a:ext>
            </a:extLst>
          </p:cNvPr>
          <p:cNvSpPr txBox="1">
            <a:spLocks/>
          </p:cNvSpPr>
          <p:nvPr/>
        </p:nvSpPr>
        <p:spPr>
          <a:xfrm>
            <a:off x="278699" y="264815"/>
            <a:ext cx="7249444" cy="730592"/>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pt-BR" sz="3200" b="1" i="0" u="none" strike="noStrike" kern="1200" cap="none" spc="0" normalizeH="0" baseline="0" noProof="0" dirty="0">
                <a:ln>
                  <a:noFill/>
                </a:ln>
                <a:solidFill>
                  <a:srgbClr val="FF860D"/>
                </a:solidFill>
                <a:effectLst/>
                <a:uLnTx/>
                <a:uFillTx/>
                <a:latin typeface="Gill Sans MT"/>
                <a:ea typeface="+mj-ea"/>
                <a:cs typeface="+mj-cs"/>
              </a:rPr>
            </a:br>
            <a:endParaRPr kumimoji="0" lang="pt-BR" sz="3200" b="1" i="0" u="none" strike="noStrike" kern="1200" cap="none" spc="0" normalizeH="0" baseline="0" noProof="0" dirty="0">
              <a:ln>
                <a:noFill/>
              </a:ln>
              <a:solidFill>
                <a:srgbClr val="FF860D"/>
              </a:solidFill>
              <a:effectLst/>
              <a:uLnTx/>
              <a:uFillTx/>
              <a:latin typeface="Gill Sans MT"/>
              <a:ea typeface="+mj-ea"/>
              <a:cs typeface="+mj-cs"/>
            </a:endParaRPr>
          </a:p>
        </p:txBody>
      </p:sp>
      <p:sp>
        <p:nvSpPr>
          <p:cNvPr id="19" name="CaixaDeTexto 18">
            <a:extLst>
              <a:ext uri="{FF2B5EF4-FFF2-40B4-BE49-F238E27FC236}">
                <a16:creationId xmlns:a16="http://schemas.microsoft.com/office/drawing/2014/main" id="{4F51FBC4-B1FF-5244-2AC6-098A1017D48B}"/>
              </a:ext>
            </a:extLst>
          </p:cNvPr>
          <p:cNvSpPr txBox="1"/>
          <p:nvPr/>
        </p:nvSpPr>
        <p:spPr>
          <a:xfrm>
            <a:off x="208956" y="91117"/>
            <a:ext cx="7888907" cy="461665"/>
          </a:xfrm>
          <a:prstGeom prst="rect">
            <a:avLst/>
          </a:prstGeom>
          <a:noFill/>
        </p:spPr>
        <p:txBody>
          <a:bodyPr wrap="square">
            <a:spAutoFit/>
          </a:bodyPr>
          <a:lstStyle/>
          <a:p>
            <a:r>
              <a:rPr lang="pt-BR" sz="2400" b="1" dirty="0">
                <a:ln w="0"/>
                <a:solidFill>
                  <a:srgbClr val="00002E"/>
                </a:solidFill>
                <a:effectLst>
                  <a:outerShdw blurRad="38100" dist="25400" dir="5400000" algn="ctr" rotWithShape="0">
                    <a:srgbClr val="6E747A">
                      <a:alpha val="43000"/>
                    </a:srgbClr>
                  </a:outerShdw>
                </a:effectLst>
                <a:latin typeface="Arial Black" panose="020B0A04020102020204" pitchFamily="34" charset="0"/>
              </a:rPr>
              <a:t>ENGENHARIA DE PROMPTS</a:t>
            </a:r>
          </a:p>
        </p:txBody>
      </p:sp>
      <p:sp>
        <p:nvSpPr>
          <p:cNvPr id="5" name="CaixaDeTexto 4">
            <a:extLst>
              <a:ext uri="{FF2B5EF4-FFF2-40B4-BE49-F238E27FC236}">
                <a16:creationId xmlns:a16="http://schemas.microsoft.com/office/drawing/2014/main" id="{12DBA730-4320-79E0-EB63-0C8524BDE50C}"/>
              </a:ext>
            </a:extLst>
          </p:cNvPr>
          <p:cNvSpPr txBox="1"/>
          <p:nvPr/>
        </p:nvSpPr>
        <p:spPr>
          <a:xfrm>
            <a:off x="592670" y="995407"/>
            <a:ext cx="2608375" cy="1015663"/>
          </a:xfrm>
          <a:prstGeom prst="rect">
            <a:avLst/>
          </a:prstGeom>
          <a:solidFill>
            <a:srgbClr val="00002E"/>
          </a:solidFill>
        </p:spPr>
        <p:txBody>
          <a:bodyPr wrap="square">
            <a:spAutoFit/>
          </a:bodyPr>
          <a:lstStyle/>
          <a:p>
            <a:pPr algn="ctr"/>
            <a:r>
              <a:rPr lang="pt-BR" sz="1800" b="1" dirty="0">
                <a:solidFill>
                  <a:schemeClr val="bg1"/>
                </a:solidFill>
              </a:rPr>
              <a:t>Prompts </a:t>
            </a:r>
            <a:r>
              <a:rPr lang="pt-BR" b="1" dirty="0">
                <a:solidFill>
                  <a:schemeClr val="bg1"/>
                </a:solidFill>
              </a:rPr>
              <a:t>são COMANDOS dados pelos usuários para a IA poder gerar uma resposta (input).</a:t>
            </a:r>
            <a:endParaRPr lang="pt-BR" sz="1800" b="1" dirty="0">
              <a:solidFill>
                <a:schemeClr val="bg1"/>
              </a:solidFill>
            </a:endParaRPr>
          </a:p>
        </p:txBody>
      </p:sp>
      <p:graphicFrame>
        <p:nvGraphicFramePr>
          <p:cNvPr id="7" name="Diagrama 6">
            <a:extLst>
              <a:ext uri="{FF2B5EF4-FFF2-40B4-BE49-F238E27FC236}">
                <a16:creationId xmlns:a16="http://schemas.microsoft.com/office/drawing/2014/main" id="{C781685A-A0C9-3641-27E1-1B7C3323C8DF}"/>
              </a:ext>
            </a:extLst>
          </p:cNvPr>
          <p:cNvGraphicFramePr>
            <a:graphicFrameLocks noChangeAspect="1"/>
          </p:cNvGraphicFramePr>
          <p:nvPr>
            <p:extLst>
              <p:ext uri="{D42A27DB-BD31-4B8C-83A1-F6EECF244321}">
                <p14:modId xmlns:p14="http://schemas.microsoft.com/office/powerpoint/2010/main" val="2162950326"/>
              </p:ext>
            </p:extLst>
          </p:nvPr>
        </p:nvGraphicFramePr>
        <p:xfrm>
          <a:off x="3340395" y="91117"/>
          <a:ext cx="5280531" cy="47580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86510606"/>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4829EC0-EE0F-418B-B518-7B8F185037FD}">
  <we:reference id="wa200005566" version="3.0.0.2" store="pt-BR" storeType="OMEX"/>
  <we:alternateReferences>
    <we:reference id="WA200005566" version="3.0.0.2"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893</TotalTime>
  <Words>2449</Words>
  <Application>Microsoft Office PowerPoint</Application>
  <PresentationFormat>Apresentação na tela (16:9)</PresentationFormat>
  <Paragraphs>250</Paragraphs>
  <Slides>27</Slides>
  <Notes>27</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27</vt:i4>
      </vt:variant>
    </vt:vector>
  </HeadingPairs>
  <TitlesOfParts>
    <vt:vector size="33" baseType="lpstr">
      <vt:lpstr>Aptos</vt:lpstr>
      <vt:lpstr>Arial</vt:lpstr>
      <vt:lpstr>Arial Black</vt:lpstr>
      <vt:lpstr>Calibri</vt:lpstr>
      <vt:lpstr>Gill Sans MT</vt:lpstr>
      <vt:lpstr>Simple Light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cp:lastModifiedBy>Parceiro</cp:lastModifiedBy>
  <cp:revision>27</cp:revision>
  <dcterms:modified xsi:type="dcterms:W3CDTF">2025-03-28T12:45:49Z</dcterms:modified>
</cp:coreProperties>
</file>